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1"/>
    <p:sldMasterId id="2147483679" r:id="rId2"/>
  </p:sldMasterIdLst>
  <p:notesMasterIdLst>
    <p:notesMasterId r:id="rId18"/>
  </p:notesMasterIdLst>
  <p:sldIdLst>
    <p:sldId id="256" r:id="rId3"/>
    <p:sldId id="257" r:id="rId4"/>
    <p:sldId id="286" r:id="rId5"/>
    <p:sldId id="284" r:id="rId6"/>
    <p:sldId id="285" r:id="rId7"/>
    <p:sldId id="280" r:id="rId8"/>
    <p:sldId id="281" r:id="rId9"/>
    <p:sldId id="258" r:id="rId10"/>
    <p:sldId id="279" r:id="rId11"/>
    <p:sldId id="288" r:id="rId12"/>
    <p:sldId id="287" r:id="rId13"/>
    <p:sldId id="282" r:id="rId14"/>
    <p:sldId id="289" r:id="rId15"/>
    <p:sldId id="290" r:id="rId16"/>
    <p:sldId id="278" r:id="rId1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67" autoAdjust="0"/>
    <p:restoredTop sz="93693"/>
  </p:normalViewPr>
  <p:slideViewPr>
    <p:cSldViewPr snapToGrid="0" snapToObjects="1">
      <p:cViewPr varScale="1">
        <p:scale>
          <a:sx n="106" d="100"/>
          <a:sy n="106" d="100"/>
        </p:scale>
        <p:origin x="10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png>
</file>

<file path=ppt/media/image20.tif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0F7388-3EC4-4C92-A555-53BBE0295BC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50D4F1-D401-4CCD-A0EF-F41AA0D8C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8270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8534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0518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113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3206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9245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08618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102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42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581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6606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03091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640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202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395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3159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3410857" y="3973162"/>
            <a:ext cx="5370286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 userDrawn="1"/>
        </p:nvCxnSpPr>
        <p:spPr>
          <a:xfrm>
            <a:off x="3410857" y="4826248"/>
            <a:ext cx="5370286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流程图: 终止 5"/>
          <p:cNvSpPr/>
          <p:nvPr/>
        </p:nvSpPr>
        <p:spPr>
          <a:xfrm>
            <a:off x="5040384" y="5512656"/>
            <a:ext cx="2111232" cy="478972"/>
          </a:xfrm>
          <a:prstGeom prst="flowChartTermina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六边形 7"/>
          <p:cNvSpPr/>
          <p:nvPr userDrawn="1"/>
        </p:nvSpPr>
        <p:spPr>
          <a:xfrm rot="5400000">
            <a:off x="5185233" y="1679827"/>
            <a:ext cx="1821533" cy="166931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六边形 8"/>
          <p:cNvSpPr/>
          <p:nvPr userDrawn="1"/>
        </p:nvSpPr>
        <p:spPr>
          <a:xfrm rot="3044592">
            <a:off x="5141314" y="1654091"/>
            <a:ext cx="1909371" cy="1749816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7250000" y="1446256"/>
            <a:ext cx="1148998" cy="74343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3727405" y="2514486"/>
            <a:ext cx="1148998" cy="74343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4999830" y="2131886"/>
            <a:ext cx="2192338" cy="92333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2015</a:t>
            </a:r>
            <a:endParaRPr lang="zh-CN" altLang="en-US" dirty="0"/>
          </a:p>
        </p:txBody>
      </p:sp>
      <p:sp>
        <p:nvSpPr>
          <p:cNvPr id="16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089247" y="4048840"/>
            <a:ext cx="6013506" cy="70173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zh-CN" altLang="en-US" sz="4400" b="1" dirty="0">
                <a:solidFill>
                  <a:schemeClr val="accent2"/>
                </a:solidFill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dirty="0">
                <a:solidFill>
                  <a:srgbClr val="157E9F"/>
                </a:solidFill>
                <a:cs typeface="+mn-ea"/>
                <a:sym typeface="+mn-lt"/>
              </a:rPr>
              <a:t>POWERPOINT</a:t>
            </a:r>
            <a:r>
              <a:rPr kumimoji="1" lang="zh-CN" altLang="en-US" sz="4400" b="1" dirty="0">
                <a:solidFill>
                  <a:srgbClr val="157E9F"/>
                </a:solidFill>
                <a:cs typeface="+mn-ea"/>
                <a:sym typeface="+mn-lt"/>
              </a:rPr>
              <a:t> </a:t>
            </a:r>
            <a:r>
              <a:rPr kumimoji="1" lang="en-US" altLang="zh-CN" sz="4400" b="1" dirty="0">
                <a:solidFill>
                  <a:srgbClr val="157E9F"/>
                </a:solidFill>
                <a:cs typeface="+mn-ea"/>
                <a:sym typeface="+mn-lt"/>
              </a:rPr>
              <a:t>TEMPLATE</a:t>
            </a:r>
            <a:endParaRPr kumimoji="1" lang="zh-CN" altLang="en-US" sz="4400" b="1" dirty="0">
              <a:solidFill>
                <a:srgbClr val="157E9F"/>
              </a:solidFill>
              <a:cs typeface="+mn-ea"/>
              <a:sym typeface="+mn-lt"/>
            </a:endParaRPr>
          </a:p>
        </p:txBody>
      </p:sp>
      <p:sp>
        <p:nvSpPr>
          <p:cNvPr id="17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5206314" y="5622878"/>
            <a:ext cx="1820362" cy="258528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>
            <a:lvl1pPr marL="0" indent="0">
              <a:buNone/>
              <a:defRPr kumimoji="1" lang="zh-CN" altLang="en-US" sz="1200" dirty="0">
                <a:solidFill>
                  <a:schemeClr val="bg1"/>
                </a:solidFill>
                <a:cs typeface="+mn-ea"/>
              </a:defRPr>
            </a:lvl1pPr>
          </a:lstStyle>
          <a:p>
            <a:pPr defTabSz="457178"/>
            <a:r>
              <a:rPr kumimoji="1"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PRESENTED</a:t>
            </a:r>
            <a:r>
              <a:rPr kumimoji="1"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kumimoji="1"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BY</a:t>
            </a:r>
            <a:r>
              <a:rPr kumimoji="1"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kumimoji="1"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OfficePLUS</a:t>
            </a:r>
            <a:endParaRPr kumimoji="1"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67028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962150"/>
            <a:ext cx="12192000" cy="3105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05289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 userDrawn="1"/>
        </p:nvSpPr>
        <p:spPr>
          <a:xfrm>
            <a:off x="8476343" y="0"/>
            <a:ext cx="3715657" cy="6858000"/>
          </a:xfrm>
          <a:prstGeom prst="triangle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 userDrawn="1"/>
        </p:nvSpPr>
        <p:spPr>
          <a:xfrm>
            <a:off x="9361714" y="0"/>
            <a:ext cx="2830287" cy="68580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flipH="1" flipV="1">
            <a:off x="-1" y="0"/>
            <a:ext cx="3222171" cy="6858000"/>
          </a:xfrm>
          <a:prstGeom prst="triangle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 userDrawn="1"/>
        </p:nvSpPr>
        <p:spPr>
          <a:xfrm flipH="1" flipV="1">
            <a:off x="0" y="0"/>
            <a:ext cx="2830287" cy="6858000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4181418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30289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666922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 rot="16200000">
            <a:off x="-381000" y="381000"/>
            <a:ext cx="6858000" cy="609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38000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80811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1298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03332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5878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693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Calibri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345027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-8111"/>
            <a:ext cx="12192000" cy="6866111"/>
            <a:chOff x="0" y="-8111"/>
            <a:chExt cx="12192000" cy="6866111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5502613" cy="68580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 userDrawn="1"/>
          </p:nvSpPr>
          <p:spPr>
            <a:xfrm>
              <a:off x="5502613" y="-8111"/>
              <a:ext cx="6689387" cy="68661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占位符 22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096155" y="4330700"/>
            <a:ext cx="1701645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marR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000" b="1" dirty="0">
                <a:solidFill>
                  <a:schemeClr val="lt1"/>
                </a:solidFill>
                <a:cs typeface="+mn-ea"/>
              </a:defRPr>
            </a:lvl1pPr>
          </a:lstStyle>
          <a:p>
            <a:pPr marL="0" marR="0" lvl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000" b="1" dirty="0">
                <a:cs typeface="+mn-ea"/>
                <a:sym typeface="+mn-lt"/>
              </a:rPr>
              <a:t>Your keyword</a:t>
            </a:r>
            <a:endParaRPr lang="zh-CN" altLang="en-US" sz="2000" b="1" dirty="0">
              <a:cs typeface="+mn-ea"/>
              <a:sym typeface="+mn-lt"/>
            </a:endParaRPr>
          </a:p>
        </p:txBody>
      </p:sp>
      <p:sp>
        <p:nvSpPr>
          <p:cNvPr id="29" name="文本占位符 22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096000" y="1766017"/>
            <a:ext cx="535607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400" b="1" dirty="0"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400" b="1" dirty="0"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32" name="文本占位符 3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096000" y="2446338"/>
            <a:ext cx="5356225" cy="1752531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0" name="文本占位符 2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757362" y="1512116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42962" y="1373616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3" name="文本占位符 22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757362" y="3023291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4" name="文本占位符 3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42962" y="2884791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5" name="文本占位符 22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757362" y="4535157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6" name="文本占位符 3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842962" y="4396657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488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 userDrawn="1"/>
        </p:nvGrpSpPr>
        <p:grpSpPr>
          <a:xfrm>
            <a:off x="0" y="-8111"/>
            <a:ext cx="12192000" cy="6866111"/>
            <a:chOff x="0" y="-8111"/>
            <a:chExt cx="12192000" cy="6866111"/>
          </a:xfrm>
        </p:grpSpPr>
        <p:sp>
          <p:nvSpPr>
            <p:cNvPr id="23" name="矩形 22"/>
            <p:cNvSpPr/>
            <p:nvPr/>
          </p:nvSpPr>
          <p:spPr>
            <a:xfrm>
              <a:off x="0" y="0"/>
              <a:ext cx="5502613" cy="68580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 userDrawn="1"/>
          </p:nvSpPr>
          <p:spPr>
            <a:xfrm>
              <a:off x="5502613" y="-8111"/>
              <a:ext cx="6689387" cy="68661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1766017"/>
            <a:ext cx="535607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400" b="1" dirty="0"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400" b="1" dirty="0"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0" y="2446338"/>
            <a:ext cx="5356225" cy="1752531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0" name="文本占位符 22"/>
          <p:cNvSpPr>
            <a:spLocks noGrp="1"/>
          </p:cNvSpPr>
          <p:nvPr>
            <p:ph type="body" sz="quarter" idx="17" hasCustomPrompt="1"/>
          </p:nvPr>
        </p:nvSpPr>
        <p:spPr>
          <a:xfrm>
            <a:off x="1757362" y="726383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842962" y="587883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3" name="文本占位符 22"/>
          <p:cNvSpPr>
            <a:spLocks noGrp="1"/>
          </p:cNvSpPr>
          <p:nvPr>
            <p:ph type="body" sz="quarter" idx="19" hasCustomPrompt="1"/>
          </p:nvPr>
        </p:nvSpPr>
        <p:spPr>
          <a:xfrm>
            <a:off x="1757362" y="2237558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4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842962" y="2099058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5" name="文本占位符 22"/>
          <p:cNvSpPr>
            <a:spLocks noGrp="1"/>
          </p:cNvSpPr>
          <p:nvPr>
            <p:ph type="body" sz="quarter" idx="21" hasCustomPrompt="1"/>
          </p:nvPr>
        </p:nvSpPr>
        <p:spPr>
          <a:xfrm>
            <a:off x="1757362" y="3749424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6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842962" y="3610924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" name="文本占位符 22"/>
          <p:cNvSpPr>
            <a:spLocks noGrp="1"/>
          </p:cNvSpPr>
          <p:nvPr>
            <p:ph type="body" sz="quarter" idx="23" hasCustomPrompt="1"/>
          </p:nvPr>
        </p:nvSpPr>
        <p:spPr>
          <a:xfrm>
            <a:off x="1757362" y="5261290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7" name="文本占位符 3"/>
          <p:cNvSpPr>
            <a:spLocks noGrp="1"/>
          </p:cNvSpPr>
          <p:nvPr>
            <p:ph type="body" sz="quarter" idx="24" hasCustomPrompt="1"/>
          </p:nvPr>
        </p:nvSpPr>
        <p:spPr>
          <a:xfrm>
            <a:off x="842962" y="5122790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8" name="文本占位符 22"/>
          <p:cNvSpPr>
            <a:spLocks noGrp="1"/>
          </p:cNvSpPr>
          <p:nvPr>
            <p:ph type="body" sz="quarter" idx="10" hasCustomPrompt="1"/>
          </p:nvPr>
        </p:nvSpPr>
        <p:spPr>
          <a:xfrm>
            <a:off x="6096155" y="4330700"/>
            <a:ext cx="1701645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marR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000" b="1" dirty="0">
                <a:solidFill>
                  <a:schemeClr val="lt1"/>
                </a:solidFill>
                <a:cs typeface="+mn-ea"/>
              </a:defRPr>
            </a:lvl1pPr>
          </a:lstStyle>
          <a:p>
            <a:pPr marL="0" marR="0" lvl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000" b="1" dirty="0">
                <a:cs typeface="+mn-ea"/>
                <a:sym typeface="+mn-lt"/>
              </a:rPr>
              <a:t>Your keyword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3707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 userDrawn="1"/>
        </p:nvGrpSpPr>
        <p:grpSpPr>
          <a:xfrm>
            <a:off x="0" y="-8111"/>
            <a:ext cx="12192000" cy="6866111"/>
            <a:chOff x="0" y="-8111"/>
            <a:chExt cx="12192000" cy="6866111"/>
          </a:xfrm>
        </p:grpSpPr>
        <p:sp>
          <p:nvSpPr>
            <p:cNvPr id="27" name="矩形 26"/>
            <p:cNvSpPr/>
            <p:nvPr/>
          </p:nvSpPr>
          <p:spPr>
            <a:xfrm>
              <a:off x="0" y="0"/>
              <a:ext cx="5502613" cy="68580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 userDrawn="1"/>
          </p:nvSpPr>
          <p:spPr>
            <a:xfrm>
              <a:off x="5502613" y="-8111"/>
              <a:ext cx="6689387" cy="68661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1766017"/>
            <a:ext cx="535607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400" b="1" dirty="0"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400" b="1" dirty="0"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0" y="2446338"/>
            <a:ext cx="5356225" cy="1752531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0" name="文本占位符 22"/>
          <p:cNvSpPr>
            <a:spLocks noGrp="1"/>
          </p:cNvSpPr>
          <p:nvPr>
            <p:ph type="body" sz="quarter" idx="17" hasCustomPrompt="1"/>
          </p:nvPr>
        </p:nvSpPr>
        <p:spPr>
          <a:xfrm>
            <a:off x="1757362" y="647644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842962" y="509144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4" name="文本占位符 22"/>
          <p:cNvSpPr>
            <a:spLocks noGrp="1"/>
          </p:cNvSpPr>
          <p:nvPr>
            <p:ph type="body" sz="quarter" idx="19" hasCustomPrompt="1"/>
          </p:nvPr>
        </p:nvSpPr>
        <p:spPr>
          <a:xfrm>
            <a:off x="1757362" y="1839058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5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842962" y="1700558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" name="文本占位符 22"/>
          <p:cNvSpPr>
            <a:spLocks noGrp="1"/>
          </p:cNvSpPr>
          <p:nvPr>
            <p:ph type="body" sz="quarter" idx="21" hasCustomPrompt="1"/>
          </p:nvPr>
        </p:nvSpPr>
        <p:spPr>
          <a:xfrm>
            <a:off x="1757362" y="3030472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7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842962" y="2891972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0" name="文本占位符 22"/>
          <p:cNvSpPr>
            <a:spLocks noGrp="1"/>
          </p:cNvSpPr>
          <p:nvPr>
            <p:ph type="body" sz="quarter" idx="23" hasCustomPrompt="1"/>
          </p:nvPr>
        </p:nvSpPr>
        <p:spPr>
          <a:xfrm>
            <a:off x="1757362" y="4213732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1" name="文本占位符 3"/>
          <p:cNvSpPr>
            <a:spLocks noGrp="1"/>
          </p:cNvSpPr>
          <p:nvPr>
            <p:ph type="body" sz="quarter" idx="24" hasCustomPrompt="1"/>
          </p:nvPr>
        </p:nvSpPr>
        <p:spPr>
          <a:xfrm>
            <a:off x="842962" y="4075232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2" name="文本占位符 22"/>
          <p:cNvSpPr>
            <a:spLocks noGrp="1"/>
          </p:cNvSpPr>
          <p:nvPr>
            <p:ph type="body" sz="quarter" idx="25" hasCustomPrompt="1"/>
          </p:nvPr>
        </p:nvSpPr>
        <p:spPr>
          <a:xfrm>
            <a:off x="1757362" y="5354552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4" name="文本占位符 3"/>
          <p:cNvSpPr>
            <a:spLocks noGrp="1"/>
          </p:cNvSpPr>
          <p:nvPr>
            <p:ph type="body" sz="quarter" idx="26" hasCustomPrompt="1"/>
          </p:nvPr>
        </p:nvSpPr>
        <p:spPr>
          <a:xfrm>
            <a:off x="842962" y="5216052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5" name="文本占位符 22"/>
          <p:cNvSpPr>
            <a:spLocks noGrp="1"/>
          </p:cNvSpPr>
          <p:nvPr>
            <p:ph type="body" sz="quarter" idx="10" hasCustomPrompt="1"/>
          </p:nvPr>
        </p:nvSpPr>
        <p:spPr>
          <a:xfrm>
            <a:off x="6096155" y="4330700"/>
            <a:ext cx="1701645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marR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000" b="1" dirty="0">
                <a:solidFill>
                  <a:schemeClr val="lt1"/>
                </a:solidFill>
                <a:cs typeface="+mn-ea"/>
              </a:defRPr>
            </a:lvl1pPr>
          </a:lstStyle>
          <a:p>
            <a:pPr marL="0" marR="0" lvl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000" b="1" dirty="0">
                <a:cs typeface="+mn-ea"/>
                <a:sym typeface="+mn-lt"/>
              </a:rPr>
              <a:t>Your keyword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31346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884366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45865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011752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A4CA56-C766-4643-9C49-0B5937DF92E1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931A4B-E62A-4F8E-837E-E9B10A41F2C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1981200"/>
            <a:ext cx="12192000" cy="487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394359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4419600"/>
            <a:ext cx="12192000" cy="24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021641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 userDrawn="1"/>
        </p:nvSpPr>
        <p:spPr>
          <a:xfrm>
            <a:off x="0" y="0"/>
            <a:ext cx="12192000" cy="68580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 userDrawn="1"/>
        </p:nvSpPr>
        <p:spPr>
          <a:xfrm rot="10800000">
            <a:off x="0" y="0"/>
            <a:ext cx="12192000" cy="6858000"/>
          </a:xfrm>
          <a:prstGeom prst="triangle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681042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210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9" r:id="rId3"/>
    <p:sldLayoutId id="2147483700" r:id="rId4"/>
    <p:sldLayoutId id="2147483701" r:id="rId5"/>
    <p:sldLayoutId id="2147483691" r:id="rId6"/>
    <p:sldLayoutId id="2147483692" r:id="rId7"/>
    <p:sldLayoutId id="2147483693" r:id="rId8"/>
    <p:sldLayoutId id="2147483694" r:id="rId9"/>
    <p:sldLayoutId id="2147483696" r:id="rId10"/>
    <p:sldLayoutId id="2147483697" r:id="rId11"/>
    <p:sldLayoutId id="2147483698" r:id="rId12"/>
    <p:sldLayoutId id="2147483703" r:id="rId13"/>
    <p:sldLayoutId id="214748370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7390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68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02B4D507-8C7A-4D4D-8D51-E427CDEBB157}"/>
              </a:ext>
            </a:extLst>
          </p:cNvPr>
          <p:cNvSpPr/>
          <p:nvPr/>
        </p:nvSpPr>
        <p:spPr>
          <a:xfrm>
            <a:off x="5038725" y="1376559"/>
            <a:ext cx="2114550" cy="22651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kumimoji="1"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AA648F5B-DD2F-DA4A-871F-4ED2AD8B161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9068" y="4052615"/>
            <a:ext cx="5433860" cy="701731"/>
          </a:xfrm>
        </p:spPr>
        <p:txBody>
          <a:bodyPr/>
          <a:lstStyle/>
          <a:p>
            <a:r>
              <a:rPr lang="en-US" altLang="zh-CN" dirty="0"/>
              <a:t>Stock Trend Prediction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233F03F-B055-0648-B2A5-9520D7A3C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514475" cy="1315514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5064D9-EC8A-1345-9B39-E23F3DA7DB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86469" y="2112772"/>
            <a:ext cx="2219061" cy="535527"/>
          </a:xfrm>
        </p:spPr>
        <p:txBody>
          <a:bodyPr/>
          <a:lstStyle/>
          <a:p>
            <a:r>
              <a:rPr lang="en-US" altLang="zh-CN" sz="3200" b="1" dirty="0">
                <a:solidFill>
                  <a:schemeClr val="accent2"/>
                </a:solidFill>
              </a:rPr>
              <a:t>Chengdu-80</a:t>
            </a:r>
            <a:endParaRPr lang="zh-CN" altLang="en-US" sz="2400" b="1" dirty="0">
              <a:solidFill>
                <a:schemeClr val="accent2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CC4F8D7-0A3A-F047-A079-8A1FD4728232}"/>
              </a:ext>
            </a:extLst>
          </p:cNvPr>
          <p:cNvSpPr/>
          <p:nvPr/>
        </p:nvSpPr>
        <p:spPr>
          <a:xfrm>
            <a:off x="4460080" y="5165274"/>
            <a:ext cx="3271837" cy="9858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 b="1" dirty="0" err="1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CQUSunrise</a:t>
            </a:r>
            <a:r>
              <a:rPr kumimoji="1" lang="en-US" altLang="zh-CN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Group</a:t>
            </a:r>
            <a:endParaRPr kumimoji="1"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3DC8398-5954-4B43-88FE-ED50E9321649}"/>
              </a:ext>
            </a:extLst>
          </p:cNvPr>
          <p:cNvSpPr txBox="1"/>
          <p:nvPr/>
        </p:nvSpPr>
        <p:spPr>
          <a:xfrm>
            <a:off x="5291931" y="5931965"/>
            <a:ext cx="1608133" cy="4533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2000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2020/10/29</a:t>
            </a:r>
            <a:endParaRPr kumimoji="1" lang="zh-CN" altLang="en-US" sz="1400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15778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4626B8F-EA80-4D49-808D-302CF2038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5200"/>
            <a:ext cx="12077700" cy="524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65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6"/>
          <p:cNvSpPr>
            <a:spLocks/>
          </p:cNvSpPr>
          <p:nvPr/>
        </p:nvSpPr>
        <p:spPr bwMode="auto">
          <a:xfrm>
            <a:off x="-44807" y="3599425"/>
            <a:ext cx="12236807" cy="3258575"/>
          </a:xfrm>
          <a:custGeom>
            <a:avLst/>
            <a:gdLst/>
            <a:ahLst/>
            <a:cxnLst>
              <a:cxn ang="0">
                <a:pos x="8" y="1016"/>
              </a:cxn>
              <a:cxn ang="0">
                <a:pos x="202" y="972"/>
              </a:cxn>
              <a:cxn ang="0">
                <a:pos x="310" y="876"/>
              </a:cxn>
              <a:cxn ang="0">
                <a:pos x="454" y="1052"/>
              </a:cxn>
              <a:cxn ang="0">
                <a:pos x="558" y="1106"/>
              </a:cxn>
              <a:cxn ang="0">
                <a:pos x="630" y="1242"/>
              </a:cxn>
              <a:cxn ang="0">
                <a:pos x="606" y="604"/>
              </a:cxn>
              <a:cxn ang="0">
                <a:pos x="650" y="410"/>
              </a:cxn>
              <a:cxn ang="0">
                <a:pos x="682" y="374"/>
              </a:cxn>
              <a:cxn ang="0">
                <a:pos x="742" y="590"/>
              </a:cxn>
              <a:cxn ang="0">
                <a:pos x="716" y="1002"/>
              </a:cxn>
              <a:cxn ang="0">
                <a:pos x="742" y="960"/>
              </a:cxn>
              <a:cxn ang="0">
                <a:pos x="820" y="964"/>
              </a:cxn>
              <a:cxn ang="0">
                <a:pos x="960" y="1084"/>
              </a:cxn>
              <a:cxn ang="0">
                <a:pos x="1076" y="1048"/>
              </a:cxn>
              <a:cxn ang="0">
                <a:pos x="1148" y="772"/>
              </a:cxn>
              <a:cxn ang="0">
                <a:pos x="1218" y="870"/>
              </a:cxn>
              <a:cxn ang="0">
                <a:pos x="1334" y="932"/>
              </a:cxn>
              <a:cxn ang="0">
                <a:pos x="1490" y="970"/>
              </a:cxn>
              <a:cxn ang="0">
                <a:pos x="1534" y="1074"/>
              </a:cxn>
              <a:cxn ang="0">
                <a:pos x="1628" y="856"/>
              </a:cxn>
              <a:cxn ang="0">
                <a:pos x="1738" y="624"/>
              </a:cxn>
              <a:cxn ang="0">
                <a:pos x="1844" y="586"/>
              </a:cxn>
              <a:cxn ang="0">
                <a:pos x="1862" y="1038"/>
              </a:cxn>
              <a:cxn ang="0">
                <a:pos x="2130" y="782"/>
              </a:cxn>
              <a:cxn ang="0">
                <a:pos x="2246" y="960"/>
              </a:cxn>
              <a:cxn ang="0">
                <a:pos x="2258" y="1042"/>
              </a:cxn>
              <a:cxn ang="0">
                <a:pos x="2356" y="750"/>
              </a:cxn>
              <a:cxn ang="0">
                <a:pos x="2478" y="984"/>
              </a:cxn>
              <a:cxn ang="0">
                <a:pos x="2556" y="1194"/>
              </a:cxn>
              <a:cxn ang="0">
                <a:pos x="2594" y="1022"/>
              </a:cxn>
              <a:cxn ang="0">
                <a:pos x="2638" y="676"/>
              </a:cxn>
              <a:cxn ang="0">
                <a:pos x="2832" y="686"/>
              </a:cxn>
              <a:cxn ang="0">
                <a:pos x="2978" y="1002"/>
              </a:cxn>
              <a:cxn ang="0">
                <a:pos x="3050" y="442"/>
              </a:cxn>
              <a:cxn ang="0">
                <a:pos x="3156" y="618"/>
              </a:cxn>
              <a:cxn ang="0">
                <a:pos x="3298" y="1008"/>
              </a:cxn>
              <a:cxn ang="0">
                <a:pos x="3400" y="1096"/>
              </a:cxn>
              <a:cxn ang="0">
                <a:pos x="3484" y="1214"/>
              </a:cxn>
              <a:cxn ang="0">
                <a:pos x="3586" y="838"/>
              </a:cxn>
              <a:cxn ang="0">
                <a:pos x="3790" y="952"/>
              </a:cxn>
              <a:cxn ang="0">
                <a:pos x="3816" y="842"/>
              </a:cxn>
              <a:cxn ang="0">
                <a:pos x="4060" y="892"/>
              </a:cxn>
              <a:cxn ang="0">
                <a:pos x="4178" y="974"/>
              </a:cxn>
              <a:cxn ang="0">
                <a:pos x="4370" y="744"/>
              </a:cxn>
              <a:cxn ang="0">
                <a:pos x="4402" y="1102"/>
              </a:cxn>
              <a:cxn ang="0">
                <a:pos x="4504" y="1120"/>
              </a:cxn>
              <a:cxn ang="0">
                <a:pos x="4542" y="964"/>
              </a:cxn>
              <a:cxn ang="0">
                <a:pos x="4574" y="600"/>
              </a:cxn>
              <a:cxn ang="0">
                <a:pos x="4766" y="948"/>
              </a:cxn>
              <a:cxn ang="0">
                <a:pos x="4978" y="1010"/>
              </a:cxn>
              <a:cxn ang="0">
                <a:pos x="5046" y="1016"/>
              </a:cxn>
              <a:cxn ang="0">
                <a:pos x="5122" y="1172"/>
              </a:cxn>
              <a:cxn ang="0">
                <a:pos x="5106" y="1158"/>
              </a:cxn>
              <a:cxn ang="0">
                <a:pos x="5146" y="804"/>
              </a:cxn>
              <a:cxn ang="0">
                <a:pos x="5244" y="1056"/>
              </a:cxn>
              <a:cxn ang="0">
                <a:pos x="5350" y="1102"/>
              </a:cxn>
              <a:cxn ang="0">
                <a:pos x="5482" y="1148"/>
              </a:cxn>
              <a:cxn ang="0">
                <a:pos x="5550" y="1006"/>
              </a:cxn>
              <a:cxn ang="0">
                <a:pos x="5700" y="930"/>
              </a:cxn>
              <a:cxn ang="0">
                <a:pos x="30" y="1520"/>
              </a:cxn>
            </a:cxnLst>
            <a:rect l="0" t="0" r="r" b="b"/>
            <a:pathLst>
              <a:path w="5708" h="1520">
                <a:moveTo>
                  <a:pt x="30" y="1520"/>
                </a:moveTo>
                <a:lnTo>
                  <a:pt x="30" y="1520"/>
                </a:lnTo>
                <a:lnTo>
                  <a:pt x="16" y="1518"/>
                </a:lnTo>
                <a:lnTo>
                  <a:pt x="10" y="1516"/>
                </a:lnTo>
                <a:lnTo>
                  <a:pt x="6" y="1514"/>
                </a:lnTo>
                <a:lnTo>
                  <a:pt x="4" y="1508"/>
                </a:lnTo>
                <a:lnTo>
                  <a:pt x="2" y="1502"/>
                </a:lnTo>
                <a:lnTo>
                  <a:pt x="0" y="1488"/>
                </a:lnTo>
                <a:lnTo>
                  <a:pt x="0" y="1488"/>
                </a:lnTo>
                <a:lnTo>
                  <a:pt x="2" y="1298"/>
                </a:lnTo>
                <a:lnTo>
                  <a:pt x="2" y="1110"/>
                </a:lnTo>
                <a:lnTo>
                  <a:pt x="2" y="1110"/>
                </a:lnTo>
                <a:lnTo>
                  <a:pt x="4" y="1092"/>
                </a:lnTo>
                <a:lnTo>
                  <a:pt x="4" y="1072"/>
                </a:lnTo>
                <a:lnTo>
                  <a:pt x="4" y="1034"/>
                </a:lnTo>
                <a:lnTo>
                  <a:pt x="4" y="1034"/>
                </a:lnTo>
                <a:lnTo>
                  <a:pt x="4" y="1020"/>
                </a:lnTo>
                <a:lnTo>
                  <a:pt x="8" y="1016"/>
                </a:lnTo>
                <a:lnTo>
                  <a:pt x="10" y="1014"/>
                </a:lnTo>
                <a:lnTo>
                  <a:pt x="14" y="1012"/>
                </a:lnTo>
                <a:lnTo>
                  <a:pt x="14" y="1012"/>
                </a:lnTo>
                <a:lnTo>
                  <a:pt x="38" y="1008"/>
                </a:lnTo>
                <a:lnTo>
                  <a:pt x="64" y="1004"/>
                </a:lnTo>
                <a:lnTo>
                  <a:pt x="94" y="1004"/>
                </a:lnTo>
                <a:lnTo>
                  <a:pt x="122" y="1006"/>
                </a:lnTo>
                <a:lnTo>
                  <a:pt x="150" y="1008"/>
                </a:lnTo>
                <a:lnTo>
                  <a:pt x="174" y="1012"/>
                </a:lnTo>
                <a:lnTo>
                  <a:pt x="192" y="1018"/>
                </a:lnTo>
                <a:lnTo>
                  <a:pt x="200" y="1020"/>
                </a:lnTo>
                <a:lnTo>
                  <a:pt x="204" y="1024"/>
                </a:lnTo>
                <a:lnTo>
                  <a:pt x="204" y="1024"/>
                </a:lnTo>
                <a:lnTo>
                  <a:pt x="204" y="1016"/>
                </a:lnTo>
                <a:lnTo>
                  <a:pt x="204" y="1006"/>
                </a:lnTo>
                <a:lnTo>
                  <a:pt x="202" y="990"/>
                </a:lnTo>
                <a:lnTo>
                  <a:pt x="202" y="980"/>
                </a:lnTo>
                <a:lnTo>
                  <a:pt x="202" y="972"/>
                </a:lnTo>
                <a:lnTo>
                  <a:pt x="206" y="964"/>
                </a:lnTo>
                <a:lnTo>
                  <a:pt x="214" y="956"/>
                </a:lnTo>
                <a:lnTo>
                  <a:pt x="214" y="956"/>
                </a:lnTo>
                <a:lnTo>
                  <a:pt x="234" y="956"/>
                </a:lnTo>
                <a:lnTo>
                  <a:pt x="254" y="956"/>
                </a:lnTo>
                <a:lnTo>
                  <a:pt x="274" y="956"/>
                </a:lnTo>
                <a:lnTo>
                  <a:pt x="296" y="952"/>
                </a:lnTo>
                <a:lnTo>
                  <a:pt x="296" y="952"/>
                </a:lnTo>
                <a:lnTo>
                  <a:pt x="300" y="946"/>
                </a:lnTo>
                <a:lnTo>
                  <a:pt x="300" y="946"/>
                </a:lnTo>
                <a:lnTo>
                  <a:pt x="302" y="938"/>
                </a:lnTo>
                <a:lnTo>
                  <a:pt x="302" y="930"/>
                </a:lnTo>
                <a:lnTo>
                  <a:pt x="302" y="914"/>
                </a:lnTo>
                <a:lnTo>
                  <a:pt x="304" y="900"/>
                </a:lnTo>
                <a:lnTo>
                  <a:pt x="306" y="892"/>
                </a:lnTo>
                <a:lnTo>
                  <a:pt x="310" y="886"/>
                </a:lnTo>
                <a:lnTo>
                  <a:pt x="310" y="886"/>
                </a:lnTo>
                <a:lnTo>
                  <a:pt x="310" y="876"/>
                </a:lnTo>
                <a:lnTo>
                  <a:pt x="310" y="876"/>
                </a:lnTo>
                <a:lnTo>
                  <a:pt x="328" y="874"/>
                </a:lnTo>
                <a:lnTo>
                  <a:pt x="344" y="872"/>
                </a:lnTo>
                <a:lnTo>
                  <a:pt x="376" y="864"/>
                </a:lnTo>
                <a:lnTo>
                  <a:pt x="392" y="862"/>
                </a:lnTo>
                <a:lnTo>
                  <a:pt x="408" y="860"/>
                </a:lnTo>
                <a:lnTo>
                  <a:pt x="424" y="862"/>
                </a:lnTo>
                <a:lnTo>
                  <a:pt x="440" y="864"/>
                </a:lnTo>
                <a:lnTo>
                  <a:pt x="440" y="864"/>
                </a:lnTo>
                <a:lnTo>
                  <a:pt x="446" y="868"/>
                </a:lnTo>
                <a:lnTo>
                  <a:pt x="448" y="872"/>
                </a:lnTo>
                <a:lnTo>
                  <a:pt x="452" y="882"/>
                </a:lnTo>
                <a:lnTo>
                  <a:pt x="454" y="892"/>
                </a:lnTo>
                <a:lnTo>
                  <a:pt x="454" y="902"/>
                </a:lnTo>
                <a:lnTo>
                  <a:pt x="454" y="902"/>
                </a:lnTo>
                <a:lnTo>
                  <a:pt x="454" y="1044"/>
                </a:lnTo>
                <a:lnTo>
                  <a:pt x="454" y="1044"/>
                </a:lnTo>
                <a:lnTo>
                  <a:pt x="454" y="1052"/>
                </a:lnTo>
                <a:lnTo>
                  <a:pt x="456" y="1058"/>
                </a:lnTo>
                <a:lnTo>
                  <a:pt x="456" y="1058"/>
                </a:lnTo>
                <a:lnTo>
                  <a:pt x="462" y="1060"/>
                </a:lnTo>
                <a:lnTo>
                  <a:pt x="468" y="1062"/>
                </a:lnTo>
                <a:lnTo>
                  <a:pt x="482" y="1064"/>
                </a:lnTo>
                <a:lnTo>
                  <a:pt x="508" y="1062"/>
                </a:lnTo>
                <a:lnTo>
                  <a:pt x="508" y="1062"/>
                </a:lnTo>
                <a:lnTo>
                  <a:pt x="520" y="1064"/>
                </a:lnTo>
                <a:lnTo>
                  <a:pt x="532" y="1068"/>
                </a:lnTo>
                <a:lnTo>
                  <a:pt x="536" y="1070"/>
                </a:lnTo>
                <a:lnTo>
                  <a:pt x="538" y="1076"/>
                </a:lnTo>
                <a:lnTo>
                  <a:pt x="542" y="1082"/>
                </a:lnTo>
                <a:lnTo>
                  <a:pt x="542" y="1088"/>
                </a:lnTo>
                <a:lnTo>
                  <a:pt x="542" y="1088"/>
                </a:lnTo>
                <a:lnTo>
                  <a:pt x="544" y="1094"/>
                </a:lnTo>
                <a:lnTo>
                  <a:pt x="546" y="1098"/>
                </a:lnTo>
                <a:lnTo>
                  <a:pt x="550" y="1104"/>
                </a:lnTo>
                <a:lnTo>
                  <a:pt x="558" y="1106"/>
                </a:lnTo>
                <a:lnTo>
                  <a:pt x="568" y="1108"/>
                </a:lnTo>
                <a:lnTo>
                  <a:pt x="568" y="1108"/>
                </a:lnTo>
                <a:lnTo>
                  <a:pt x="588" y="1110"/>
                </a:lnTo>
                <a:lnTo>
                  <a:pt x="596" y="1112"/>
                </a:lnTo>
                <a:lnTo>
                  <a:pt x="600" y="1116"/>
                </a:lnTo>
                <a:lnTo>
                  <a:pt x="604" y="1120"/>
                </a:lnTo>
                <a:lnTo>
                  <a:pt x="606" y="1128"/>
                </a:lnTo>
                <a:lnTo>
                  <a:pt x="608" y="1148"/>
                </a:lnTo>
                <a:lnTo>
                  <a:pt x="608" y="1148"/>
                </a:lnTo>
                <a:lnTo>
                  <a:pt x="610" y="1184"/>
                </a:lnTo>
                <a:lnTo>
                  <a:pt x="610" y="1222"/>
                </a:lnTo>
                <a:lnTo>
                  <a:pt x="610" y="1222"/>
                </a:lnTo>
                <a:lnTo>
                  <a:pt x="610" y="1230"/>
                </a:lnTo>
                <a:lnTo>
                  <a:pt x="612" y="1238"/>
                </a:lnTo>
                <a:lnTo>
                  <a:pt x="618" y="1242"/>
                </a:lnTo>
                <a:lnTo>
                  <a:pt x="626" y="1242"/>
                </a:lnTo>
                <a:lnTo>
                  <a:pt x="626" y="1242"/>
                </a:lnTo>
                <a:lnTo>
                  <a:pt x="630" y="1242"/>
                </a:lnTo>
                <a:lnTo>
                  <a:pt x="630" y="1240"/>
                </a:lnTo>
                <a:lnTo>
                  <a:pt x="626" y="1238"/>
                </a:lnTo>
                <a:lnTo>
                  <a:pt x="626" y="1236"/>
                </a:lnTo>
                <a:lnTo>
                  <a:pt x="626" y="1236"/>
                </a:lnTo>
                <a:lnTo>
                  <a:pt x="632" y="1160"/>
                </a:lnTo>
                <a:lnTo>
                  <a:pt x="632" y="1086"/>
                </a:lnTo>
                <a:lnTo>
                  <a:pt x="632" y="1012"/>
                </a:lnTo>
                <a:lnTo>
                  <a:pt x="634" y="938"/>
                </a:lnTo>
                <a:lnTo>
                  <a:pt x="634" y="938"/>
                </a:lnTo>
                <a:lnTo>
                  <a:pt x="638" y="836"/>
                </a:lnTo>
                <a:lnTo>
                  <a:pt x="638" y="786"/>
                </a:lnTo>
                <a:lnTo>
                  <a:pt x="638" y="734"/>
                </a:lnTo>
                <a:lnTo>
                  <a:pt x="638" y="734"/>
                </a:lnTo>
                <a:lnTo>
                  <a:pt x="634" y="702"/>
                </a:lnTo>
                <a:lnTo>
                  <a:pt x="628" y="668"/>
                </a:lnTo>
                <a:lnTo>
                  <a:pt x="618" y="636"/>
                </a:lnTo>
                <a:lnTo>
                  <a:pt x="606" y="604"/>
                </a:lnTo>
                <a:lnTo>
                  <a:pt x="606" y="604"/>
                </a:lnTo>
                <a:lnTo>
                  <a:pt x="596" y="584"/>
                </a:lnTo>
                <a:lnTo>
                  <a:pt x="592" y="574"/>
                </a:lnTo>
                <a:lnTo>
                  <a:pt x="590" y="562"/>
                </a:lnTo>
                <a:lnTo>
                  <a:pt x="590" y="562"/>
                </a:lnTo>
                <a:lnTo>
                  <a:pt x="590" y="550"/>
                </a:lnTo>
                <a:lnTo>
                  <a:pt x="590" y="544"/>
                </a:lnTo>
                <a:lnTo>
                  <a:pt x="594" y="538"/>
                </a:lnTo>
                <a:lnTo>
                  <a:pt x="594" y="538"/>
                </a:lnTo>
                <a:lnTo>
                  <a:pt x="604" y="528"/>
                </a:lnTo>
                <a:lnTo>
                  <a:pt x="612" y="518"/>
                </a:lnTo>
                <a:lnTo>
                  <a:pt x="624" y="494"/>
                </a:lnTo>
                <a:lnTo>
                  <a:pt x="634" y="470"/>
                </a:lnTo>
                <a:lnTo>
                  <a:pt x="644" y="446"/>
                </a:lnTo>
                <a:lnTo>
                  <a:pt x="644" y="446"/>
                </a:lnTo>
                <a:lnTo>
                  <a:pt x="648" y="438"/>
                </a:lnTo>
                <a:lnTo>
                  <a:pt x="650" y="428"/>
                </a:lnTo>
                <a:lnTo>
                  <a:pt x="650" y="410"/>
                </a:lnTo>
                <a:lnTo>
                  <a:pt x="650" y="410"/>
                </a:lnTo>
                <a:lnTo>
                  <a:pt x="650" y="240"/>
                </a:lnTo>
                <a:lnTo>
                  <a:pt x="650" y="240"/>
                </a:lnTo>
                <a:lnTo>
                  <a:pt x="650" y="222"/>
                </a:lnTo>
                <a:lnTo>
                  <a:pt x="652" y="214"/>
                </a:lnTo>
                <a:lnTo>
                  <a:pt x="658" y="206"/>
                </a:lnTo>
                <a:lnTo>
                  <a:pt x="658" y="206"/>
                </a:lnTo>
                <a:lnTo>
                  <a:pt x="654" y="192"/>
                </a:lnTo>
                <a:lnTo>
                  <a:pt x="656" y="180"/>
                </a:lnTo>
                <a:lnTo>
                  <a:pt x="658" y="166"/>
                </a:lnTo>
                <a:lnTo>
                  <a:pt x="658" y="154"/>
                </a:lnTo>
                <a:lnTo>
                  <a:pt x="658" y="154"/>
                </a:lnTo>
                <a:lnTo>
                  <a:pt x="658" y="76"/>
                </a:lnTo>
                <a:lnTo>
                  <a:pt x="658" y="0"/>
                </a:lnTo>
                <a:lnTo>
                  <a:pt x="658" y="0"/>
                </a:lnTo>
                <a:lnTo>
                  <a:pt x="668" y="0"/>
                </a:lnTo>
                <a:lnTo>
                  <a:pt x="668" y="0"/>
                </a:lnTo>
                <a:lnTo>
                  <a:pt x="682" y="374"/>
                </a:lnTo>
                <a:lnTo>
                  <a:pt x="682" y="374"/>
                </a:lnTo>
                <a:lnTo>
                  <a:pt x="684" y="396"/>
                </a:lnTo>
                <a:lnTo>
                  <a:pt x="688" y="416"/>
                </a:lnTo>
                <a:lnTo>
                  <a:pt x="694" y="436"/>
                </a:lnTo>
                <a:lnTo>
                  <a:pt x="702" y="456"/>
                </a:lnTo>
                <a:lnTo>
                  <a:pt x="710" y="474"/>
                </a:lnTo>
                <a:lnTo>
                  <a:pt x="722" y="492"/>
                </a:lnTo>
                <a:lnTo>
                  <a:pt x="734" y="510"/>
                </a:lnTo>
                <a:lnTo>
                  <a:pt x="748" y="526"/>
                </a:lnTo>
                <a:lnTo>
                  <a:pt x="748" y="526"/>
                </a:lnTo>
                <a:lnTo>
                  <a:pt x="752" y="532"/>
                </a:lnTo>
                <a:lnTo>
                  <a:pt x="756" y="540"/>
                </a:lnTo>
                <a:lnTo>
                  <a:pt x="758" y="548"/>
                </a:lnTo>
                <a:lnTo>
                  <a:pt x="758" y="556"/>
                </a:lnTo>
                <a:lnTo>
                  <a:pt x="756" y="564"/>
                </a:lnTo>
                <a:lnTo>
                  <a:pt x="752" y="572"/>
                </a:lnTo>
                <a:lnTo>
                  <a:pt x="748" y="582"/>
                </a:lnTo>
                <a:lnTo>
                  <a:pt x="742" y="590"/>
                </a:lnTo>
                <a:lnTo>
                  <a:pt x="742" y="590"/>
                </a:lnTo>
                <a:lnTo>
                  <a:pt x="732" y="600"/>
                </a:lnTo>
                <a:lnTo>
                  <a:pt x="728" y="612"/>
                </a:lnTo>
                <a:lnTo>
                  <a:pt x="720" y="638"/>
                </a:lnTo>
                <a:lnTo>
                  <a:pt x="720" y="638"/>
                </a:lnTo>
                <a:lnTo>
                  <a:pt x="716" y="658"/>
                </a:lnTo>
                <a:lnTo>
                  <a:pt x="712" y="678"/>
                </a:lnTo>
                <a:lnTo>
                  <a:pt x="708" y="716"/>
                </a:lnTo>
                <a:lnTo>
                  <a:pt x="708" y="754"/>
                </a:lnTo>
                <a:lnTo>
                  <a:pt x="710" y="792"/>
                </a:lnTo>
                <a:lnTo>
                  <a:pt x="716" y="870"/>
                </a:lnTo>
                <a:lnTo>
                  <a:pt x="718" y="908"/>
                </a:lnTo>
                <a:lnTo>
                  <a:pt x="716" y="948"/>
                </a:lnTo>
                <a:lnTo>
                  <a:pt x="716" y="948"/>
                </a:lnTo>
                <a:lnTo>
                  <a:pt x="716" y="964"/>
                </a:lnTo>
                <a:lnTo>
                  <a:pt x="714" y="980"/>
                </a:lnTo>
                <a:lnTo>
                  <a:pt x="714" y="980"/>
                </a:lnTo>
                <a:lnTo>
                  <a:pt x="714" y="992"/>
                </a:lnTo>
                <a:lnTo>
                  <a:pt x="716" y="1002"/>
                </a:lnTo>
                <a:lnTo>
                  <a:pt x="718" y="1022"/>
                </a:lnTo>
                <a:lnTo>
                  <a:pt x="718" y="1022"/>
                </a:lnTo>
                <a:lnTo>
                  <a:pt x="718" y="1026"/>
                </a:lnTo>
                <a:lnTo>
                  <a:pt x="720" y="1028"/>
                </a:lnTo>
                <a:lnTo>
                  <a:pt x="722" y="1028"/>
                </a:lnTo>
                <a:lnTo>
                  <a:pt x="720" y="1028"/>
                </a:lnTo>
                <a:lnTo>
                  <a:pt x="720" y="1028"/>
                </a:lnTo>
                <a:lnTo>
                  <a:pt x="720" y="1028"/>
                </a:lnTo>
                <a:lnTo>
                  <a:pt x="718" y="1026"/>
                </a:lnTo>
                <a:lnTo>
                  <a:pt x="718" y="1026"/>
                </a:lnTo>
                <a:lnTo>
                  <a:pt x="714" y="1002"/>
                </a:lnTo>
                <a:lnTo>
                  <a:pt x="714" y="990"/>
                </a:lnTo>
                <a:lnTo>
                  <a:pt x="716" y="978"/>
                </a:lnTo>
                <a:lnTo>
                  <a:pt x="716" y="978"/>
                </a:lnTo>
                <a:lnTo>
                  <a:pt x="720" y="970"/>
                </a:lnTo>
                <a:lnTo>
                  <a:pt x="726" y="966"/>
                </a:lnTo>
                <a:lnTo>
                  <a:pt x="742" y="960"/>
                </a:lnTo>
                <a:lnTo>
                  <a:pt x="742" y="960"/>
                </a:lnTo>
                <a:lnTo>
                  <a:pt x="748" y="956"/>
                </a:lnTo>
                <a:lnTo>
                  <a:pt x="750" y="954"/>
                </a:lnTo>
                <a:lnTo>
                  <a:pt x="752" y="950"/>
                </a:lnTo>
                <a:lnTo>
                  <a:pt x="752" y="950"/>
                </a:lnTo>
                <a:lnTo>
                  <a:pt x="752" y="942"/>
                </a:lnTo>
                <a:lnTo>
                  <a:pt x="752" y="942"/>
                </a:lnTo>
                <a:lnTo>
                  <a:pt x="754" y="930"/>
                </a:lnTo>
                <a:lnTo>
                  <a:pt x="758" y="922"/>
                </a:lnTo>
                <a:lnTo>
                  <a:pt x="764" y="916"/>
                </a:lnTo>
                <a:lnTo>
                  <a:pt x="770" y="912"/>
                </a:lnTo>
                <a:lnTo>
                  <a:pt x="776" y="912"/>
                </a:lnTo>
                <a:lnTo>
                  <a:pt x="784" y="914"/>
                </a:lnTo>
                <a:lnTo>
                  <a:pt x="794" y="918"/>
                </a:lnTo>
                <a:lnTo>
                  <a:pt x="804" y="926"/>
                </a:lnTo>
                <a:lnTo>
                  <a:pt x="804" y="926"/>
                </a:lnTo>
                <a:lnTo>
                  <a:pt x="804" y="958"/>
                </a:lnTo>
                <a:lnTo>
                  <a:pt x="804" y="958"/>
                </a:lnTo>
                <a:lnTo>
                  <a:pt x="820" y="964"/>
                </a:lnTo>
                <a:lnTo>
                  <a:pt x="836" y="966"/>
                </a:lnTo>
                <a:lnTo>
                  <a:pt x="852" y="966"/>
                </a:lnTo>
                <a:lnTo>
                  <a:pt x="870" y="964"/>
                </a:lnTo>
                <a:lnTo>
                  <a:pt x="870" y="964"/>
                </a:lnTo>
                <a:lnTo>
                  <a:pt x="898" y="962"/>
                </a:lnTo>
                <a:lnTo>
                  <a:pt x="928" y="962"/>
                </a:lnTo>
                <a:lnTo>
                  <a:pt x="928" y="962"/>
                </a:lnTo>
                <a:lnTo>
                  <a:pt x="940" y="964"/>
                </a:lnTo>
                <a:lnTo>
                  <a:pt x="946" y="966"/>
                </a:lnTo>
                <a:lnTo>
                  <a:pt x="950" y="970"/>
                </a:lnTo>
                <a:lnTo>
                  <a:pt x="954" y="974"/>
                </a:lnTo>
                <a:lnTo>
                  <a:pt x="956" y="980"/>
                </a:lnTo>
                <a:lnTo>
                  <a:pt x="958" y="992"/>
                </a:lnTo>
                <a:lnTo>
                  <a:pt x="958" y="992"/>
                </a:lnTo>
                <a:lnTo>
                  <a:pt x="958" y="1054"/>
                </a:lnTo>
                <a:lnTo>
                  <a:pt x="958" y="1054"/>
                </a:lnTo>
                <a:lnTo>
                  <a:pt x="960" y="1078"/>
                </a:lnTo>
                <a:lnTo>
                  <a:pt x="960" y="1084"/>
                </a:lnTo>
                <a:lnTo>
                  <a:pt x="964" y="1090"/>
                </a:lnTo>
                <a:lnTo>
                  <a:pt x="968" y="1092"/>
                </a:lnTo>
                <a:lnTo>
                  <a:pt x="976" y="1094"/>
                </a:lnTo>
                <a:lnTo>
                  <a:pt x="998" y="1096"/>
                </a:lnTo>
                <a:lnTo>
                  <a:pt x="998" y="1096"/>
                </a:lnTo>
                <a:lnTo>
                  <a:pt x="1006" y="1096"/>
                </a:lnTo>
                <a:lnTo>
                  <a:pt x="1006" y="1096"/>
                </a:lnTo>
                <a:lnTo>
                  <a:pt x="1022" y="1096"/>
                </a:lnTo>
                <a:lnTo>
                  <a:pt x="1040" y="1098"/>
                </a:lnTo>
                <a:lnTo>
                  <a:pt x="1054" y="1096"/>
                </a:lnTo>
                <a:lnTo>
                  <a:pt x="1062" y="1094"/>
                </a:lnTo>
                <a:lnTo>
                  <a:pt x="1068" y="1090"/>
                </a:lnTo>
                <a:lnTo>
                  <a:pt x="1068" y="1090"/>
                </a:lnTo>
                <a:lnTo>
                  <a:pt x="1074" y="1084"/>
                </a:lnTo>
                <a:lnTo>
                  <a:pt x="1076" y="1078"/>
                </a:lnTo>
                <a:lnTo>
                  <a:pt x="1078" y="1072"/>
                </a:lnTo>
                <a:lnTo>
                  <a:pt x="1078" y="1064"/>
                </a:lnTo>
                <a:lnTo>
                  <a:pt x="1076" y="1048"/>
                </a:lnTo>
                <a:lnTo>
                  <a:pt x="1076" y="1032"/>
                </a:lnTo>
                <a:lnTo>
                  <a:pt x="1076" y="1032"/>
                </a:lnTo>
                <a:lnTo>
                  <a:pt x="1080" y="1020"/>
                </a:lnTo>
                <a:lnTo>
                  <a:pt x="1082" y="1014"/>
                </a:lnTo>
                <a:lnTo>
                  <a:pt x="1086" y="1010"/>
                </a:lnTo>
                <a:lnTo>
                  <a:pt x="1086" y="1010"/>
                </a:lnTo>
                <a:lnTo>
                  <a:pt x="1088" y="1006"/>
                </a:lnTo>
                <a:lnTo>
                  <a:pt x="1094" y="1006"/>
                </a:lnTo>
                <a:lnTo>
                  <a:pt x="1094" y="1006"/>
                </a:lnTo>
                <a:lnTo>
                  <a:pt x="1100" y="1004"/>
                </a:lnTo>
                <a:lnTo>
                  <a:pt x="1108" y="1006"/>
                </a:lnTo>
                <a:lnTo>
                  <a:pt x="1122" y="1008"/>
                </a:lnTo>
                <a:lnTo>
                  <a:pt x="1130" y="1008"/>
                </a:lnTo>
                <a:lnTo>
                  <a:pt x="1136" y="1006"/>
                </a:lnTo>
                <a:lnTo>
                  <a:pt x="1142" y="1002"/>
                </a:lnTo>
                <a:lnTo>
                  <a:pt x="1148" y="996"/>
                </a:lnTo>
                <a:lnTo>
                  <a:pt x="1148" y="996"/>
                </a:lnTo>
                <a:lnTo>
                  <a:pt x="1148" y="772"/>
                </a:lnTo>
                <a:lnTo>
                  <a:pt x="1148" y="772"/>
                </a:lnTo>
                <a:lnTo>
                  <a:pt x="1148" y="750"/>
                </a:lnTo>
                <a:lnTo>
                  <a:pt x="1150" y="738"/>
                </a:lnTo>
                <a:lnTo>
                  <a:pt x="1156" y="728"/>
                </a:lnTo>
                <a:lnTo>
                  <a:pt x="1156" y="728"/>
                </a:lnTo>
                <a:lnTo>
                  <a:pt x="1166" y="722"/>
                </a:lnTo>
                <a:lnTo>
                  <a:pt x="1178" y="720"/>
                </a:lnTo>
                <a:lnTo>
                  <a:pt x="1190" y="722"/>
                </a:lnTo>
                <a:lnTo>
                  <a:pt x="1202" y="724"/>
                </a:lnTo>
                <a:lnTo>
                  <a:pt x="1202" y="724"/>
                </a:lnTo>
                <a:lnTo>
                  <a:pt x="1206" y="728"/>
                </a:lnTo>
                <a:lnTo>
                  <a:pt x="1210" y="732"/>
                </a:lnTo>
                <a:lnTo>
                  <a:pt x="1214" y="742"/>
                </a:lnTo>
                <a:lnTo>
                  <a:pt x="1216" y="752"/>
                </a:lnTo>
                <a:lnTo>
                  <a:pt x="1216" y="764"/>
                </a:lnTo>
                <a:lnTo>
                  <a:pt x="1216" y="764"/>
                </a:lnTo>
                <a:lnTo>
                  <a:pt x="1216" y="816"/>
                </a:lnTo>
                <a:lnTo>
                  <a:pt x="1218" y="870"/>
                </a:lnTo>
                <a:lnTo>
                  <a:pt x="1218" y="870"/>
                </a:lnTo>
                <a:lnTo>
                  <a:pt x="1218" y="880"/>
                </a:lnTo>
                <a:lnTo>
                  <a:pt x="1220" y="884"/>
                </a:lnTo>
                <a:lnTo>
                  <a:pt x="1224" y="888"/>
                </a:lnTo>
                <a:lnTo>
                  <a:pt x="1224" y="888"/>
                </a:lnTo>
                <a:lnTo>
                  <a:pt x="1254" y="890"/>
                </a:lnTo>
                <a:lnTo>
                  <a:pt x="1284" y="888"/>
                </a:lnTo>
                <a:lnTo>
                  <a:pt x="1284" y="888"/>
                </a:lnTo>
                <a:lnTo>
                  <a:pt x="1300" y="890"/>
                </a:lnTo>
                <a:lnTo>
                  <a:pt x="1308" y="892"/>
                </a:lnTo>
                <a:lnTo>
                  <a:pt x="1312" y="896"/>
                </a:lnTo>
                <a:lnTo>
                  <a:pt x="1318" y="900"/>
                </a:lnTo>
                <a:lnTo>
                  <a:pt x="1320" y="906"/>
                </a:lnTo>
                <a:lnTo>
                  <a:pt x="1322" y="914"/>
                </a:lnTo>
                <a:lnTo>
                  <a:pt x="1324" y="922"/>
                </a:lnTo>
                <a:lnTo>
                  <a:pt x="1324" y="922"/>
                </a:lnTo>
                <a:lnTo>
                  <a:pt x="1328" y="928"/>
                </a:lnTo>
                <a:lnTo>
                  <a:pt x="1334" y="932"/>
                </a:lnTo>
                <a:lnTo>
                  <a:pt x="1340" y="934"/>
                </a:lnTo>
                <a:lnTo>
                  <a:pt x="1346" y="934"/>
                </a:lnTo>
                <a:lnTo>
                  <a:pt x="1360" y="934"/>
                </a:lnTo>
                <a:lnTo>
                  <a:pt x="1366" y="932"/>
                </a:lnTo>
                <a:lnTo>
                  <a:pt x="1372" y="934"/>
                </a:lnTo>
                <a:lnTo>
                  <a:pt x="1372" y="934"/>
                </a:lnTo>
                <a:lnTo>
                  <a:pt x="1394" y="934"/>
                </a:lnTo>
                <a:lnTo>
                  <a:pt x="1394" y="934"/>
                </a:lnTo>
                <a:lnTo>
                  <a:pt x="1458" y="934"/>
                </a:lnTo>
                <a:lnTo>
                  <a:pt x="1458" y="934"/>
                </a:lnTo>
                <a:lnTo>
                  <a:pt x="1468" y="934"/>
                </a:lnTo>
                <a:lnTo>
                  <a:pt x="1468" y="934"/>
                </a:lnTo>
                <a:lnTo>
                  <a:pt x="1476" y="936"/>
                </a:lnTo>
                <a:lnTo>
                  <a:pt x="1480" y="938"/>
                </a:lnTo>
                <a:lnTo>
                  <a:pt x="1484" y="942"/>
                </a:lnTo>
                <a:lnTo>
                  <a:pt x="1488" y="948"/>
                </a:lnTo>
                <a:lnTo>
                  <a:pt x="1490" y="958"/>
                </a:lnTo>
                <a:lnTo>
                  <a:pt x="1490" y="970"/>
                </a:lnTo>
                <a:lnTo>
                  <a:pt x="1490" y="970"/>
                </a:lnTo>
                <a:lnTo>
                  <a:pt x="1492" y="1084"/>
                </a:lnTo>
                <a:lnTo>
                  <a:pt x="1492" y="1084"/>
                </a:lnTo>
                <a:lnTo>
                  <a:pt x="1492" y="1098"/>
                </a:lnTo>
                <a:lnTo>
                  <a:pt x="1496" y="1104"/>
                </a:lnTo>
                <a:lnTo>
                  <a:pt x="1500" y="1110"/>
                </a:lnTo>
                <a:lnTo>
                  <a:pt x="1500" y="1110"/>
                </a:lnTo>
                <a:lnTo>
                  <a:pt x="1506" y="1112"/>
                </a:lnTo>
                <a:lnTo>
                  <a:pt x="1510" y="1112"/>
                </a:lnTo>
                <a:lnTo>
                  <a:pt x="1516" y="1112"/>
                </a:lnTo>
                <a:lnTo>
                  <a:pt x="1520" y="1110"/>
                </a:lnTo>
                <a:lnTo>
                  <a:pt x="1524" y="1106"/>
                </a:lnTo>
                <a:lnTo>
                  <a:pt x="1526" y="1102"/>
                </a:lnTo>
                <a:lnTo>
                  <a:pt x="1530" y="1096"/>
                </a:lnTo>
                <a:lnTo>
                  <a:pt x="1530" y="1090"/>
                </a:lnTo>
                <a:lnTo>
                  <a:pt x="1530" y="1090"/>
                </a:lnTo>
                <a:lnTo>
                  <a:pt x="1532" y="1080"/>
                </a:lnTo>
                <a:lnTo>
                  <a:pt x="1534" y="1074"/>
                </a:lnTo>
                <a:lnTo>
                  <a:pt x="1536" y="1068"/>
                </a:lnTo>
                <a:lnTo>
                  <a:pt x="1542" y="1064"/>
                </a:lnTo>
                <a:lnTo>
                  <a:pt x="1546" y="1060"/>
                </a:lnTo>
                <a:lnTo>
                  <a:pt x="1552" y="1058"/>
                </a:lnTo>
                <a:lnTo>
                  <a:pt x="1568" y="1056"/>
                </a:lnTo>
                <a:lnTo>
                  <a:pt x="1568" y="1056"/>
                </a:lnTo>
                <a:lnTo>
                  <a:pt x="1596" y="1058"/>
                </a:lnTo>
                <a:lnTo>
                  <a:pt x="1610" y="1056"/>
                </a:lnTo>
                <a:lnTo>
                  <a:pt x="1616" y="1054"/>
                </a:lnTo>
                <a:lnTo>
                  <a:pt x="1622" y="1052"/>
                </a:lnTo>
                <a:lnTo>
                  <a:pt x="1622" y="1052"/>
                </a:lnTo>
                <a:lnTo>
                  <a:pt x="1626" y="1026"/>
                </a:lnTo>
                <a:lnTo>
                  <a:pt x="1626" y="1002"/>
                </a:lnTo>
                <a:lnTo>
                  <a:pt x="1626" y="952"/>
                </a:lnTo>
                <a:lnTo>
                  <a:pt x="1626" y="952"/>
                </a:lnTo>
                <a:lnTo>
                  <a:pt x="1626" y="904"/>
                </a:lnTo>
                <a:lnTo>
                  <a:pt x="1628" y="880"/>
                </a:lnTo>
                <a:lnTo>
                  <a:pt x="1628" y="856"/>
                </a:lnTo>
                <a:lnTo>
                  <a:pt x="1628" y="856"/>
                </a:lnTo>
                <a:lnTo>
                  <a:pt x="1632" y="838"/>
                </a:lnTo>
                <a:lnTo>
                  <a:pt x="1634" y="832"/>
                </a:lnTo>
                <a:lnTo>
                  <a:pt x="1638" y="828"/>
                </a:lnTo>
                <a:lnTo>
                  <a:pt x="1642" y="826"/>
                </a:lnTo>
                <a:lnTo>
                  <a:pt x="1648" y="824"/>
                </a:lnTo>
                <a:lnTo>
                  <a:pt x="1668" y="822"/>
                </a:lnTo>
                <a:lnTo>
                  <a:pt x="1668" y="822"/>
                </a:lnTo>
                <a:lnTo>
                  <a:pt x="1700" y="822"/>
                </a:lnTo>
                <a:lnTo>
                  <a:pt x="1714" y="822"/>
                </a:lnTo>
                <a:lnTo>
                  <a:pt x="1730" y="818"/>
                </a:lnTo>
                <a:lnTo>
                  <a:pt x="1730" y="818"/>
                </a:lnTo>
                <a:lnTo>
                  <a:pt x="1734" y="816"/>
                </a:lnTo>
                <a:lnTo>
                  <a:pt x="1736" y="812"/>
                </a:lnTo>
                <a:lnTo>
                  <a:pt x="1736" y="812"/>
                </a:lnTo>
                <a:lnTo>
                  <a:pt x="1738" y="764"/>
                </a:lnTo>
                <a:lnTo>
                  <a:pt x="1738" y="718"/>
                </a:lnTo>
                <a:lnTo>
                  <a:pt x="1738" y="624"/>
                </a:lnTo>
                <a:lnTo>
                  <a:pt x="1738" y="624"/>
                </a:lnTo>
                <a:lnTo>
                  <a:pt x="1738" y="608"/>
                </a:lnTo>
                <a:lnTo>
                  <a:pt x="1740" y="590"/>
                </a:lnTo>
                <a:lnTo>
                  <a:pt x="1740" y="590"/>
                </a:lnTo>
                <a:lnTo>
                  <a:pt x="1740" y="584"/>
                </a:lnTo>
                <a:lnTo>
                  <a:pt x="1744" y="578"/>
                </a:lnTo>
                <a:lnTo>
                  <a:pt x="1748" y="574"/>
                </a:lnTo>
                <a:lnTo>
                  <a:pt x="1754" y="572"/>
                </a:lnTo>
                <a:lnTo>
                  <a:pt x="1754" y="572"/>
                </a:lnTo>
                <a:lnTo>
                  <a:pt x="1772" y="568"/>
                </a:lnTo>
                <a:lnTo>
                  <a:pt x="1792" y="568"/>
                </a:lnTo>
                <a:lnTo>
                  <a:pt x="1810" y="568"/>
                </a:lnTo>
                <a:lnTo>
                  <a:pt x="1828" y="572"/>
                </a:lnTo>
                <a:lnTo>
                  <a:pt x="1828" y="572"/>
                </a:lnTo>
                <a:lnTo>
                  <a:pt x="1834" y="574"/>
                </a:lnTo>
                <a:lnTo>
                  <a:pt x="1838" y="576"/>
                </a:lnTo>
                <a:lnTo>
                  <a:pt x="1842" y="580"/>
                </a:lnTo>
                <a:lnTo>
                  <a:pt x="1844" y="586"/>
                </a:lnTo>
                <a:lnTo>
                  <a:pt x="1846" y="596"/>
                </a:lnTo>
                <a:lnTo>
                  <a:pt x="1846" y="606"/>
                </a:lnTo>
                <a:lnTo>
                  <a:pt x="1846" y="606"/>
                </a:lnTo>
                <a:lnTo>
                  <a:pt x="1844" y="710"/>
                </a:lnTo>
                <a:lnTo>
                  <a:pt x="1846" y="814"/>
                </a:lnTo>
                <a:lnTo>
                  <a:pt x="1846" y="814"/>
                </a:lnTo>
                <a:lnTo>
                  <a:pt x="1846" y="862"/>
                </a:lnTo>
                <a:lnTo>
                  <a:pt x="1846" y="912"/>
                </a:lnTo>
                <a:lnTo>
                  <a:pt x="1844" y="962"/>
                </a:lnTo>
                <a:lnTo>
                  <a:pt x="1844" y="1012"/>
                </a:lnTo>
                <a:lnTo>
                  <a:pt x="1844" y="1012"/>
                </a:lnTo>
                <a:lnTo>
                  <a:pt x="1846" y="1044"/>
                </a:lnTo>
                <a:lnTo>
                  <a:pt x="1848" y="1060"/>
                </a:lnTo>
                <a:lnTo>
                  <a:pt x="1852" y="1078"/>
                </a:lnTo>
                <a:lnTo>
                  <a:pt x="1852" y="1078"/>
                </a:lnTo>
                <a:lnTo>
                  <a:pt x="1858" y="1066"/>
                </a:lnTo>
                <a:lnTo>
                  <a:pt x="1860" y="1056"/>
                </a:lnTo>
                <a:lnTo>
                  <a:pt x="1862" y="1038"/>
                </a:lnTo>
                <a:lnTo>
                  <a:pt x="1862" y="1038"/>
                </a:lnTo>
                <a:lnTo>
                  <a:pt x="1862" y="906"/>
                </a:lnTo>
                <a:lnTo>
                  <a:pt x="1862" y="906"/>
                </a:lnTo>
                <a:lnTo>
                  <a:pt x="1864" y="890"/>
                </a:lnTo>
                <a:lnTo>
                  <a:pt x="1866" y="882"/>
                </a:lnTo>
                <a:lnTo>
                  <a:pt x="1870" y="876"/>
                </a:lnTo>
                <a:lnTo>
                  <a:pt x="1874" y="870"/>
                </a:lnTo>
                <a:lnTo>
                  <a:pt x="1880" y="866"/>
                </a:lnTo>
                <a:lnTo>
                  <a:pt x="1896" y="858"/>
                </a:lnTo>
                <a:lnTo>
                  <a:pt x="1896" y="858"/>
                </a:lnTo>
                <a:lnTo>
                  <a:pt x="1996" y="820"/>
                </a:lnTo>
                <a:lnTo>
                  <a:pt x="2094" y="780"/>
                </a:lnTo>
                <a:lnTo>
                  <a:pt x="2094" y="780"/>
                </a:lnTo>
                <a:lnTo>
                  <a:pt x="2106" y="778"/>
                </a:lnTo>
                <a:lnTo>
                  <a:pt x="2114" y="776"/>
                </a:lnTo>
                <a:lnTo>
                  <a:pt x="2122" y="776"/>
                </a:lnTo>
                <a:lnTo>
                  <a:pt x="2126" y="778"/>
                </a:lnTo>
                <a:lnTo>
                  <a:pt x="2130" y="782"/>
                </a:lnTo>
                <a:lnTo>
                  <a:pt x="2134" y="788"/>
                </a:lnTo>
                <a:lnTo>
                  <a:pt x="2136" y="808"/>
                </a:lnTo>
                <a:lnTo>
                  <a:pt x="2136" y="808"/>
                </a:lnTo>
                <a:lnTo>
                  <a:pt x="2136" y="864"/>
                </a:lnTo>
                <a:lnTo>
                  <a:pt x="2136" y="892"/>
                </a:lnTo>
                <a:lnTo>
                  <a:pt x="2138" y="920"/>
                </a:lnTo>
                <a:lnTo>
                  <a:pt x="2138" y="920"/>
                </a:lnTo>
                <a:lnTo>
                  <a:pt x="2176" y="936"/>
                </a:lnTo>
                <a:lnTo>
                  <a:pt x="2194" y="942"/>
                </a:lnTo>
                <a:lnTo>
                  <a:pt x="2216" y="946"/>
                </a:lnTo>
                <a:lnTo>
                  <a:pt x="2216" y="946"/>
                </a:lnTo>
                <a:lnTo>
                  <a:pt x="2224" y="944"/>
                </a:lnTo>
                <a:lnTo>
                  <a:pt x="2234" y="944"/>
                </a:lnTo>
                <a:lnTo>
                  <a:pt x="2238" y="946"/>
                </a:lnTo>
                <a:lnTo>
                  <a:pt x="2242" y="948"/>
                </a:lnTo>
                <a:lnTo>
                  <a:pt x="2244" y="952"/>
                </a:lnTo>
                <a:lnTo>
                  <a:pt x="2246" y="960"/>
                </a:lnTo>
                <a:lnTo>
                  <a:pt x="2246" y="960"/>
                </a:lnTo>
                <a:lnTo>
                  <a:pt x="2230" y="960"/>
                </a:lnTo>
                <a:lnTo>
                  <a:pt x="2214" y="962"/>
                </a:lnTo>
                <a:lnTo>
                  <a:pt x="2188" y="960"/>
                </a:lnTo>
                <a:lnTo>
                  <a:pt x="2188" y="960"/>
                </a:lnTo>
                <a:lnTo>
                  <a:pt x="2194" y="962"/>
                </a:lnTo>
                <a:lnTo>
                  <a:pt x="2200" y="962"/>
                </a:lnTo>
                <a:lnTo>
                  <a:pt x="2216" y="960"/>
                </a:lnTo>
                <a:lnTo>
                  <a:pt x="2232" y="962"/>
                </a:lnTo>
                <a:lnTo>
                  <a:pt x="2240" y="964"/>
                </a:lnTo>
                <a:lnTo>
                  <a:pt x="2248" y="968"/>
                </a:lnTo>
                <a:lnTo>
                  <a:pt x="2248" y="968"/>
                </a:lnTo>
                <a:lnTo>
                  <a:pt x="2252" y="978"/>
                </a:lnTo>
                <a:lnTo>
                  <a:pt x="2254" y="986"/>
                </a:lnTo>
                <a:lnTo>
                  <a:pt x="2254" y="1006"/>
                </a:lnTo>
                <a:lnTo>
                  <a:pt x="2254" y="1024"/>
                </a:lnTo>
                <a:lnTo>
                  <a:pt x="2256" y="1034"/>
                </a:lnTo>
                <a:lnTo>
                  <a:pt x="2258" y="1042"/>
                </a:lnTo>
                <a:lnTo>
                  <a:pt x="2258" y="1042"/>
                </a:lnTo>
                <a:lnTo>
                  <a:pt x="2264" y="1036"/>
                </a:lnTo>
                <a:lnTo>
                  <a:pt x="2266" y="1028"/>
                </a:lnTo>
                <a:lnTo>
                  <a:pt x="2266" y="1014"/>
                </a:lnTo>
                <a:lnTo>
                  <a:pt x="2266" y="1014"/>
                </a:lnTo>
                <a:lnTo>
                  <a:pt x="2266" y="924"/>
                </a:lnTo>
                <a:lnTo>
                  <a:pt x="2266" y="924"/>
                </a:lnTo>
                <a:lnTo>
                  <a:pt x="2266" y="908"/>
                </a:lnTo>
                <a:lnTo>
                  <a:pt x="2268" y="898"/>
                </a:lnTo>
                <a:lnTo>
                  <a:pt x="2274" y="890"/>
                </a:lnTo>
                <a:lnTo>
                  <a:pt x="2274" y="890"/>
                </a:lnTo>
                <a:lnTo>
                  <a:pt x="2274" y="758"/>
                </a:lnTo>
                <a:lnTo>
                  <a:pt x="2274" y="758"/>
                </a:lnTo>
                <a:lnTo>
                  <a:pt x="2290" y="754"/>
                </a:lnTo>
                <a:lnTo>
                  <a:pt x="2306" y="752"/>
                </a:lnTo>
                <a:lnTo>
                  <a:pt x="2336" y="754"/>
                </a:lnTo>
                <a:lnTo>
                  <a:pt x="2336" y="754"/>
                </a:lnTo>
                <a:lnTo>
                  <a:pt x="2350" y="752"/>
                </a:lnTo>
                <a:lnTo>
                  <a:pt x="2356" y="750"/>
                </a:lnTo>
                <a:lnTo>
                  <a:pt x="2362" y="746"/>
                </a:lnTo>
                <a:lnTo>
                  <a:pt x="2362" y="746"/>
                </a:lnTo>
                <a:lnTo>
                  <a:pt x="2372" y="744"/>
                </a:lnTo>
                <a:lnTo>
                  <a:pt x="2372" y="744"/>
                </a:lnTo>
                <a:lnTo>
                  <a:pt x="2408" y="742"/>
                </a:lnTo>
                <a:lnTo>
                  <a:pt x="2442" y="742"/>
                </a:lnTo>
                <a:lnTo>
                  <a:pt x="2442" y="742"/>
                </a:lnTo>
                <a:lnTo>
                  <a:pt x="2458" y="744"/>
                </a:lnTo>
                <a:lnTo>
                  <a:pt x="2464" y="748"/>
                </a:lnTo>
                <a:lnTo>
                  <a:pt x="2468" y="752"/>
                </a:lnTo>
                <a:lnTo>
                  <a:pt x="2472" y="756"/>
                </a:lnTo>
                <a:lnTo>
                  <a:pt x="2476" y="762"/>
                </a:lnTo>
                <a:lnTo>
                  <a:pt x="2478" y="778"/>
                </a:lnTo>
                <a:lnTo>
                  <a:pt x="2478" y="778"/>
                </a:lnTo>
                <a:lnTo>
                  <a:pt x="2480" y="810"/>
                </a:lnTo>
                <a:lnTo>
                  <a:pt x="2478" y="842"/>
                </a:lnTo>
                <a:lnTo>
                  <a:pt x="2478" y="842"/>
                </a:lnTo>
                <a:lnTo>
                  <a:pt x="2478" y="984"/>
                </a:lnTo>
                <a:lnTo>
                  <a:pt x="2480" y="1126"/>
                </a:lnTo>
                <a:lnTo>
                  <a:pt x="2480" y="1126"/>
                </a:lnTo>
                <a:lnTo>
                  <a:pt x="2482" y="1136"/>
                </a:lnTo>
                <a:lnTo>
                  <a:pt x="2482" y="1136"/>
                </a:lnTo>
                <a:lnTo>
                  <a:pt x="2492" y="1140"/>
                </a:lnTo>
                <a:lnTo>
                  <a:pt x="2502" y="1142"/>
                </a:lnTo>
                <a:lnTo>
                  <a:pt x="2520" y="1140"/>
                </a:lnTo>
                <a:lnTo>
                  <a:pt x="2520" y="1140"/>
                </a:lnTo>
                <a:lnTo>
                  <a:pt x="2534" y="1144"/>
                </a:lnTo>
                <a:lnTo>
                  <a:pt x="2542" y="1148"/>
                </a:lnTo>
                <a:lnTo>
                  <a:pt x="2546" y="1152"/>
                </a:lnTo>
                <a:lnTo>
                  <a:pt x="2548" y="1158"/>
                </a:lnTo>
                <a:lnTo>
                  <a:pt x="2550" y="1170"/>
                </a:lnTo>
                <a:lnTo>
                  <a:pt x="2550" y="1170"/>
                </a:lnTo>
                <a:lnTo>
                  <a:pt x="2552" y="1180"/>
                </a:lnTo>
                <a:lnTo>
                  <a:pt x="2554" y="1190"/>
                </a:lnTo>
                <a:lnTo>
                  <a:pt x="2554" y="1190"/>
                </a:lnTo>
                <a:lnTo>
                  <a:pt x="2556" y="1194"/>
                </a:lnTo>
                <a:lnTo>
                  <a:pt x="2558" y="1196"/>
                </a:lnTo>
                <a:lnTo>
                  <a:pt x="2560" y="1198"/>
                </a:lnTo>
                <a:lnTo>
                  <a:pt x="2566" y="1198"/>
                </a:lnTo>
                <a:lnTo>
                  <a:pt x="2566" y="1198"/>
                </a:lnTo>
                <a:lnTo>
                  <a:pt x="2570" y="1198"/>
                </a:lnTo>
                <a:lnTo>
                  <a:pt x="2574" y="1196"/>
                </a:lnTo>
                <a:lnTo>
                  <a:pt x="2576" y="1194"/>
                </a:lnTo>
                <a:lnTo>
                  <a:pt x="2578" y="1190"/>
                </a:lnTo>
                <a:lnTo>
                  <a:pt x="2578" y="1190"/>
                </a:lnTo>
                <a:lnTo>
                  <a:pt x="2580" y="1176"/>
                </a:lnTo>
                <a:lnTo>
                  <a:pt x="2580" y="1164"/>
                </a:lnTo>
                <a:lnTo>
                  <a:pt x="2580" y="1164"/>
                </a:lnTo>
                <a:lnTo>
                  <a:pt x="2580" y="1054"/>
                </a:lnTo>
                <a:lnTo>
                  <a:pt x="2580" y="1054"/>
                </a:lnTo>
                <a:lnTo>
                  <a:pt x="2580" y="1042"/>
                </a:lnTo>
                <a:lnTo>
                  <a:pt x="2584" y="1030"/>
                </a:lnTo>
                <a:lnTo>
                  <a:pt x="2588" y="1024"/>
                </a:lnTo>
                <a:lnTo>
                  <a:pt x="2594" y="1022"/>
                </a:lnTo>
                <a:lnTo>
                  <a:pt x="2600" y="1018"/>
                </a:lnTo>
                <a:lnTo>
                  <a:pt x="2608" y="1018"/>
                </a:lnTo>
                <a:lnTo>
                  <a:pt x="2608" y="1018"/>
                </a:lnTo>
                <a:lnTo>
                  <a:pt x="2616" y="1016"/>
                </a:lnTo>
                <a:lnTo>
                  <a:pt x="2622" y="1014"/>
                </a:lnTo>
                <a:lnTo>
                  <a:pt x="2628" y="1012"/>
                </a:lnTo>
                <a:lnTo>
                  <a:pt x="2630" y="1008"/>
                </a:lnTo>
                <a:lnTo>
                  <a:pt x="2634" y="1002"/>
                </a:lnTo>
                <a:lnTo>
                  <a:pt x="2634" y="996"/>
                </a:lnTo>
                <a:lnTo>
                  <a:pt x="2636" y="982"/>
                </a:lnTo>
                <a:lnTo>
                  <a:pt x="2636" y="982"/>
                </a:lnTo>
                <a:lnTo>
                  <a:pt x="2636" y="756"/>
                </a:lnTo>
                <a:lnTo>
                  <a:pt x="2636" y="756"/>
                </a:lnTo>
                <a:lnTo>
                  <a:pt x="2634" y="724"/>
                </a:lnTo>
                <a:lnTo>
                  <a:pt x="2636" y="692"/>
                </a:lnTo>
                <a:lnTo>
                  <a:pt x="2636" y="692"/>
                </a:lnTo>
                <a:lnTo>
                  <a:pt x="2636" y="684"/>
                </a:lnTo>
                <a:lnTo>
                  <a:pt x="2638" y="676"/>
                </a:lnTo>
                <a:lnTo>
                  <a:pt x="2642" y="670"/>
                </a:lnTo>
                <a:lnTo>
                  <a:pt x="2644" y="668"/>
                </a:lnTo>
                <a:lnTo>
                  <a:pt x="2650" y="666"/>
                </a:lnTo>
                <a:lnTo>
                  <a:pt x="2650" y="666"/>
                </a:lnTo>
                <a:lnTo>
                  <a:pt x="2700" y="666"/>
                </a:lnTo>
                <a:lnTo>
                  <a:pt x="2700" y="666"/>
                </a:lnTo>
                <a:lnTo>
                  <a:pt x="2714" y="662"/>
                </a:lnTo>
                <a:lnTo>
                  <a:pt x="2728" y="658"/>
                </a:lnTo>
                <a:lnTo>
                  <a:pt x="2742" y="656"/>
                </a:lnTo>
                <a:lnTo>
                  <a:pt x="2758" y="656"/>
                </a:lnTo>
                <a:lnTo>
                  <a:pt x="2786" y="658"/>
                </a:lnTo>
                <a:lnTo>
                  <a:pt x="2814" y="662"/>
                </a:lnTo>
                <a:lnTo>
                  <a:pt x="2814" y="662"/>
                </a:lnTo>
                <a:lnTo>
                  <a:pt x="2820" y="664"/>
                </a:lnTo>
                <a:lnTo>
                  <a:pt x="2824" y="666"/>
                </a:lnTo>
                <a:lnTo>
                  <a:pt x="2828" y="670"/>
                </a:lnTo>
                <a:lnTo>
                  <a:pt x="2830" y="674"/>
                </a:lnTo>
                <a:lnTo>
                  <a:pt x="2832" y="686"/>
                </a:lnTo>
                <a:lnTo>
                  <a:pt x="2832" y="696"/>
                </a:lnTo>
                <a:lnTo>
                  <a:pt x="2832" y="696"/>
                </a:lnTo>
                <a:lnTo>
                  <a:pt x="2832" y="768"/>
                </a:lnTo>
                <a:lnTo>
                  <a:pt x="2832" y="838"/>
                </a:lnTo>
                <a:lnTo>
                  <a:pt x="2832" y="838"/>
                </a:lnTo>
                <a:lnTo>
                  <a:pt x="2832" y="982"/>
                </a:lnTo>
                <a:lnTo>
                  <a:pt x="2832" y="982"/>
                </a:lnTo>
                <a:lnTo>
                  <a:pt x="2832" y="992"/>
                </a:lnTo>
                <a:lnTo>
                  <a:pt x="2836" y="1000"/>
                </a:lnTo>
                <a:lnTo>
                  <a:pt x="2838" y="1004"/>
                </a:lnTo>
                <a:lnTo>
                  <a:pt x="2842" y="1006"/>
                </a:lnTo>
                <a:lnTo>
                  <a:pt x="2848" y="1008"/>
                </a:lnTo>
                <a:lnTo>
                  <a:pt x="2854" y="1006"/>
                </a:lnTo>
                <a:lnTo>
                  <a:pt x="2854" y="1006"/>
                </a:lnTo>
                <a:lnTo>
                  <a:pt x="2876" y="1004"/>
                </a:lnTo>
                <a:lnTo>
                  <a:pt x="2896" y="1002"/>
                </a:lnTo>
                <a:lnTo>
                  <a:pt x="2938" y="1000"/>
                </a:lnTo>
                <a:lnTo>
                  <a:pt x="2978" y="1002"/>
                </a:lnTo>
                <a:lnTo>
                  <a:pt x="3020" y="1004"/>
                </a:lnTo>
                <a:lnTo>
                  <a:pt x="3020" y="1004"/>
                </a:lnTo>
                <a:lnTo>
                  <a:pt x="3024" y="1006"/>
                </a:lnTo>
                <a:lnTo>
                  <a:pt x="3028" y="1008"/>
                </a:lnTo>
                <a:lnTo>
                  <a:pt x="3030" y="1016"/>
                </a:lnTo>
                <a:lnTo>
                  <a:pt x="3034" y="1024"/>
                </a:lnTo>
                <a:lnTo>
                  <a:pt x="3036" y="1028"/>
                </a:lnTo>
                <a:lnTo>
                  <a:pt x="3040" y="1030"/>
                </a:lnTo>
                <a:lnTo>
                  <a:pt x="3040" y="1030"/>
                </a:lnTo>
                <a:lnTo>
                  <a:pt x="3042" y="984"/>
                </a:lnTo>
                <a:lnTo>
                  <a:pt x="3044" y="940"/>
                </a:lnTo>
                <a:lnTo>
                  <a:pt x="3046" y="848"/>
                </a:lnTo>
                <a:lnTo>
                  <a:pt x="3046" y="848"/>
                </a:lnTo>
                <a:lnTo>
                  <a:pt x="3048" y="746"/>
                </a:lnTo>
                <a:lnTo>
                  <a:pt x="3050" y="644"/>
                </a:lnTo>
                <a:lnTo>
                  <a:pt x="3052" y="544"/>
                </a:lnTo>
                <a:lnTo>
                  <a:pt x="3050" y="442"/>
                </a:lnTo>
                <a:lnTo>
                  <a:pt x="3050" y="442"/>
                </a:lnTo>
                <a:lnTo>
                  <a:pt x="3050" y="434"/>
                </a:lnTo>
                <a:lnTo>
                  <a:pt x="3052" y="430"/>
                </a:lnTo>
                <a:lnTo>
                  <a:pt x="3054" y="426"/>
                </a:lnTo>
                <a:lnTo>
                  <a:pt x="3054" y="426"/>
                </a:lnTo>
                <a:lnTo>
                  <a:pt x="3136" y="426"/>
                </a:lnTo>
                <a:lnTo>
                  <a:pt x="3136" y="426"/>
                </a:lnTo>
                <a:lnTo>
                  <a:pt x="3138" y="428"/>
                </a:lnTo>
                <a:lnTo>
                  <a:pt x="3140" y="432"/>
                </a:lnTo>
                <a:lnTo>
                  <a:pt x="3140" y="432"/>
                </a:lnTo>
                <a:lnTo>
                  <a:pt x="3140" y="470"/>
                </a:lnTo>
                <a:lnTo>
                  <a:pt x="3142" y="506"/>
                </a:lnTo>
                <a:lnTo>
                  <a:pt x="3146" y="544"/>
                </a:lnTo>
                <a:lnTo>
                  <a:pt x="3146" y="580"/>
                </a:lnTo>
                <a:lnTo>
                  <a:pt x="3146" y="580"/>
                </a:lnTo>
                <a:lnTo>
                  <a:pt x="3146" y="602"/>
                </a:lnTo>
                <a:lnTo>
                  <a:pt x="3148" y="608"/>
                </a:lnTo>
                <a:lnTo>
                  <a:pt x="3150" y="614"/>
                </a:lnTo>
                <a:lnTo>
                  <a:pt x="3156" y="618"/>
                </a:lnTo>
                <a:lnTo>
                  <a:pt x="3162" y="620"/>
                </a:lnTo>
                <a:lnTo>
                  <a:pt x="3184" y="628"/>
                </a:lnTo>
                <a:lnTo>
                  <a:pt x="3184" y="628"/>
                </a:lnTo>
                <a:lnTo>
                  <a:pt x="3192" y="630"/>
                </a:lnTo>
                <a:lnTo>
                  <a:pt x="3200" y="632"/>
                </a:lnTo>
                <a:lnTo>
                  <a:pt x="3200" y="632"/>
                </a:lnTo>
                <a:lnTo>
                  <a:pt x="3278" y="632"/>
                </a:lnTo>
                <a:lnTo>
                  <a:pt x="3278" y="632"/>
                </a:lnTo>
                <a:lnTo>
                  <a:pt x="3286" y="632"/>
                </a:lnTo>
                <a:lnTo>
                  <a:pt x="3290" y="634"/>
                </a:lnTo>
                <a:lnTo>
                  <a:pt x="3294" y="640"/>
                </a:lnTo>
                <a:lnTo>
                  <a:pt x="3296" y="646"/>
                </a:lnTo>
                <a:lnTo>
                  <a:pt x="3296" y="646"/>
                </a:lnTo>
                <a:lnTo>
                  <a:pt x="3298" y="664"/>
                </a:lnTo>
                <a:lnTo>
                  <a:pt x="3298" y="680"/>
                </a:lnTo>
                <a:lnTo>
                  <a:pt x="3298" y="680"/>
                </a:lnTo>
                <a:lnTo>
                  <a:pt x="3298" y="1008"/>
                </a:lnTo>
                <a:lnTo>
                  <a:pt x="3298" y="1008"/>
                </a:lnTo>
                <a:lnTo>
                  <a:pt x="3298" y="1032"/>
                </a:lnTo>
                <a:lnTo>
                  <a:pt x="3300" y="1038"/>
                </a:lnTo>
                <a:lnTo>
                  <a:pt x="3304" y="1044"/>
                </a:lnTo>
                <a:lnTo>
                  <a:pt x="3308" y="1048"/>
                </a:lnTo>
                <a:lnTo>
                  <a:pt x="3316" y="1048"/>
                </a:lnTo>
                <a:lnTo>
                  <a:pt x="3338" y="1050"/>
                </a:lnTo>
                <a:lnTo>
                  <a:pt x="3338" y="1050"/>
                </a:lnTo>
                <a:lnTo>
                  <a:pt x="3358" y="1052"/>
                </a:lnTo>
                <a:lnTo>
                  <a:pt x="3366" y="1054"/>
                </a:lnTo>
                <a:lnTo>
                  <a:pt x="3370" y="1056"/>
                </a:lnTo>
                <a:lnTo>
                  <a:pt x="3374" y="1060"/>
                </a:lnTo>
                <a:lnTo>
                  <a:pt x="3378" y="1066"/>
                </a:lnTo>
                <a:lnTo>
                  <a:pt x="3384" y="1086"/>
                </a:lnTo>
                <a:lnTo>
                  <a:pt x="3384" y="1086"/>
                </a:lnTo>
                <a:lnTo>
                  <a:pt x="3386" y="1090"/>
                </a:lnTo>
                <a:lnTo>
                  <a:pt x="3390" y="1094"/>
                </a:lnTo>
                <a:lnTo>
                  <a:pt x="3390" y="1094"/>
                </a:lnTo>
                <a:lnTo>
                  <a:pt x="3400" y="1096"/>
                </a:lnTo>
                <a:lnTo>
                  <a:pt x="3408" y="1096"/>
                </a:lnTo>
                <a:lnTo>
                  <a:pt x="3426" y="1096"/>
                </a:lnTo>
                <a:lnTo>
                  <a:pt x="3426" y="1096"/>
                </a:lnTo>
                <a:lnTo>
                  <a:pt x="3442" y="1098"/>
                </a:lnTo>
                <a:lnTo>
                  <a:pt x="3448" y="1100"/>
                </a:lnTo>
                <a:lnTo>
                  <a:pt x="3452" y="1104"/>
                </a:lnTo>
                <a:lnTo>
                  <a:pt x="3456" y="1108"/>
                </a:lnTo>
                <a:lnTo>
                  <a:pt x="3458" y="1114"/>
                </a:lnTo>
                <a:lnTo>
                  <a:pt x="3460" y="1130"/>
                </a:lnTo>
                <a:lnTo>
                  <a:pt x="3460" y="1130"/>
                </a:lnTo>
                <a:lnTo>
                  <a:pt x="3460" y="1160"/>
                </a:lnTo>
                <a:lnTo>
                  <a:pt x="3462" y="1192"/>
                </a:lnTo>
                <a:lnTo>
                  <a:pt x="3462" y="1192"/>
                </a:lnTo>
                <a:lnTo>
                  <a:pt x="3464" y="1202"/>
                </a:lnTo>
                <a:lnTo>
                  <a:pt x="3468" y="1208"/>
                </a:lnTo>
                <a:lnTo>
                  <a:pt x="3474" y="1212"/>
                </a:lnTo>
                <a:lnTo>
                  <a:pt x="3484" y="1214"/>
                </a:lnTo>
                <a:lnTo>
                  <a:pt x="3484" y="1214"/>
                </a:lnTo>
                <a:lnTo>
                  <a:pt x="3492" y="1214"/>
                </a:lnTo>
                <a:lnTo>
                  <a:pt x="3492" y="1214"/>
                </a:lnTo>
                <a:lnTo>
                  <a:pt x="3518" y="1214"/>
                </a:lnTo>
                <a:lnTo>
                  <a:pt x="3526" y="1212"/>
                </a:lnTo>
                <a:lnTo>
                  <a:pt x="3532" y="1210"/>
                </a:lnTo>
                <a:lnTo>
                  <a:pt x="3536" y="1204"/>
                </a:lnTo>
                <a:lnTo>
                  <a:pt x="3538" y="1196"/>
                </a:lnTo>
                <a:lnTo>
                  <a:pt x="3538" y="1170"/>
                </a:lnTo>
                <a:lnTo>
                  <a:pt x="3538" y="1170"/>
                </a:lnTo>
                <a:lnTo>
                  <a:pt x="3538" y="884"/>
                </a:lnTo>
                <a:lnTo>
                  <a:pt x="3538" y="884"/>
                </a:lnTo>
                <a:lnTo>
                  <a:pt x="3540" y="860"/>
                </a:lnTo>
                <a:lnTo>
                  <a:pt x="3542" y="852"/>
                </a:lnTo>
                <a:lnTo>
                  <a:pt x="3546" y="846"/>
                </a:lnTo>
                <a:lnTo>
                  <a:pt x="3552" y="842"/>
                </a:lnTo>
                <a:lnTo>
                  <a:pt x="3560" y="840"/>
                </a:lnTo>
                <a:lnTo>
                  <a:pt x="3586" y="838"/>
                </a:lnTo>
                <a:lnTo>
                  <a:pt x="3586" y="838"/>
                </a:lnTo>
                <a:lnTo>
                  <a:pt x="3694" y="838"/>
                </a:lnTo>
                <a:lnTo>
                  <a:pt x="3694" y="838"/>
                </a:lnTo>
                <a:lnTo>
                  <a:pt x="3718" y="840"/>
                </a:lnTo>
                <a:lnTo>
                  <a:pt x="3726" y="842"/>
                </a:lnTo>
                <a:lnTo>
                  <a:pt x="3732" y="846"/>
                </a:lnTo>
                <a:lnTo>
                  <a:pt x="3736" y="850"/>
                </a:lnTo>
                <a:lnTo>
                  <a:pt x="3738" y="858"/>
                </a:lnTo>
                <a:lnTo>
                  <a:pt x="3740" y="882"/>
                </a:lnTo>
                <a:lnTo>
                  <a:pt x="3740" y="882"/>
                </a:lnTo>
                <a:lnTo>
                  <a:pt x="3740" y="900"/>
                </a:lnTo>
                <a:lnTo>
                  <a:pt x="3742" y="908"/>
                </a:lnTo>
                <a:lnTo>
                  <a:pt x="3748" y="916"/>
                </a:lnTo>
                <a:lnTo>
                  <a:pt x="3748" y="916"/>
                </a:lnTo>
                <a:lnTo>
                  <a:pt x="3772" y="926"/>
                </a:lnTo>
                <a:lnTo>
                  <a:pt x="3780" y="930"/>
                </a:lnTo>
                <a:lnTo>
                  <a:pt x="3786" y="936"/>
                </a:lnTo>
                <a:lnTo>
                  <a:pt x="3788" y="942"/>
                </a:lnTo>
                <a:lnTo>
                  <a:pt x="3790" y="952"/>
                </a:lnTo>
                <a:lnTo>
                  <a:pt x="3790" y="978"/>
                </a:lnTo>
                <a:lnTo>
                  <a:pt x="3790" y="978"/>
                </a:lnTo>
                <a:lnTo>
                  <a:pt x="3790" y="1024"/>
                </a:lnTo>
                <a:lnTo>
                  <a:pt x="3792" y="1050"/>
                </a:lnTo>
                <a:lnTo>
                  <a:pt x="3794" y="1076"/>
                </a:lnTo>
                <a:lnTo>
                  <a:pt x="3794" y="1076"/>
                </a:lnTo>
                <a:lnTo>
                  <a:pt x="3800" y="1066"/>
                </a:lnTo>
                <a:lnTo>
                  <a:pt x="3802" y="1058"/>
                </a:lnTo>
                <a:lnTo>
                  <a:pt x="3802" y="1044"/>
                </a:lnTo>
                <a:lnTo>
                  <a:pt x="3802" y="1044"/>
                </a:lnTo>
                <a:lnTo>
                  <a:pt x="3804" y="962"/>
                </a:lnTo>
                <a:lnTo>
                  <a:pt x="3802" y="880"/>
                </a:lnTo>
                <a:lnTo>
                  <a:pt x="3802" y="880"/>
                </a:lnTo>
                <a:lnTo>
                  <a:pt x="3802" y="870"/>
                </a:lnTo>
                <a:lnTo>
                  <a:pt x="3804" y="862"/>
                </a:lnTo>
                <a:lnTo>
                  <a:pt x="3806" y="854"/>
                </a:lnTo>
                <a:lnTo>
                  <a:pt x="3810" y="848"/>
                </a:lnTo>
                <a:lnTo>
                  <a:pt x="3816" y="842"/>
                </a:lnTo>
                <a:lnTo>
                  <a:pt x="3822" y="838"/>
                </a:lnTo>
                <a:lnTo>
                  <a:pt x="3838" y="830"/>
                </a:lnTo>
                <a:lnTo>
                  <a:pt x="3838" y="830"/>
                </a:lnTo>
                <a:lnTo>
                  <a:pt x="3916" y="806"/>
                </a:lnTo>
                <a:lnTo>
                  <a:pt x="3992" y="780"/>
                </a:lnTo>
                <a:lnTo>
                  <a:pt x="3992" y="780"/>
                </a:lnTo>
                <a:lnTo>
                  <a:pt x="4006" y="774"/>
                </a:lnTo>
                <a:lnTo>
                  <a:pt x="4020" y="768"/>
                </a:lnTo>
                <a:lnTo>
                  <a:pt x="4036" y="766"/>
                </a:lnTo>
                <a:lnTo>
                  <a:pt x="4042" y="764"/>
                </a:lnTo>
                <a:lnTo>
                  <a:pt x="4050" y="766"/>
                </a:lnTo>
                <a:lnTo>
                  <a:pt x="4050" y="766"/>
                </a:lnTo>
                <a:lnTo>
                  <a:pt x="4056" y="774"/>
                </a:lnTo>
                <a:lnTo>
                  <a:pt x="4060" y="782"/>
                </a:lnTo>
                <a:lnTo>
                  <a:pt x="4060" y="800"/>
                </a:lnTo>
                <a:lnTo>
                  <a:pt x="4060" y="800"/>
                </a:lnTo>
                <a:lnTo>
                  <a:pt x="4060" y="892"/>
                </a:lnTo>
                <a:lnTo>
                  <a:pt x="4060" y="892"/>
                </a:lnTo>
                <a:lnTo>
                  <a:pt x="4062" y="902"/>
                </a:lnTo>
                <a:lnTo>
                  <a:pt x="4064" y="912"/>
                </a:lnTo>
                <a:lnTo>
                  <a:pt x="4072" y="918"/>
                </a:lnTo>
                <a:lnTo>
                  <a:pt x="4080" y="924"/>
                </a:lnTo>
                <a:lnTo>
                  <a:pt x="4080" y="924"/>
                </a:lnTo>
                <a:lnTo>
                  <a:pt x="4096" y="932"/>
                </a:lnTo>
                <a:lnTo>
                  <a:pt x="4112" y="940"/>
                </a:lnTo>
                <a:lnTo>
                  <a:pt x="4128" y="944"/>
                </a:lnTo>
                <a:lnTo>
                  <a:pt x="4146" y="946"/>
                </a:lnTo>
                <a:lnTo>
                  <a:pt x="4146" y="946"/>
                </a:lnTo>
                <a:lnTo>
                  <a:pt x="4152" y="948"/>
                </a:lnTo>
                <a:lnTo>
                  <a:pt x="4158" y="950"/>
                </a:lnTo>
                <a:lnTo>
                  <a:pt x="4160" y="954"/>
                </a:lnTo>
                <a:lnTo>
                  <a:pt x="4164" y="960"/>
                </a:lnTo>
                <a:lnTo>
                  <a:pt x="4166" y="972"/>
                </a:lnTo>
                <a:lnTo>
                  <a:pt x="4170" y="982"/>
                </a:lnTo>
                <a:lnTo>
                  <a:pt x="4170" y="982"/>
                </a:lnTo>
                <a:lnTo>
                  <a:pt x="4178" y="974"/>
                </a:lnTo>
                <a:lnTo>
                  <a:pt x="4182" y="964"/>
                </a:lnTo>
                <a:lnTo>
                  <a:pt x="4184" y="954"/>
                </a:lnTo>
                <a:lnTo>
                  <a:pt x="4184" y="944"/>
                </a:lnTo>
                <a:lnTo>
                  <a:pt x="4184" y="944"/>
                </a:lnTo>
                <a:lnTo>
                  <a:pt x="4184" y="782"/>
                </a:lnTo>
                <a:lnTo>
                  <a:pt x="4184" y="782"/>
                </a:lnTo>
                <a:lnTo>
                  <a:pt x="4184" y="760"/>
                </a:lnTo>
                <a:lnTo>
                  <a:pt x="4188" y="750"/>
                </a:lnTo>
                <a:lnTo>
                  <a:pt x="4194" y="742"/>
                </a:lnTo>
                <a:lnTo>
                  <a:pt x="4194" y="742"/>
                </a:lnTo>
                <a:lnTo>
                  <a:pt x="4236" y="736"/>
                </a:lnTo>
                <a:lnTo>
                  <a:pt x="4278" y="734"/>
                </a:lnTo>
                <a:lnTo>
                  <a:pt x="4298" y="734"/>
                </a:lnTo>
                <a:lnTo>
                  <a:pt x="4320" y="736"/>
                </a:lnTo>
                <a:lnTo>
                  <a:pt x="4340" y="740"/>
                </a:lnTo>
                <a:lnTo>
                  <a:pt x="4360" y="744"/>
                </a:lnTo>
                <a:lnTo>
                  <a:pt x="4360" y="744"/>
                </a:lnTo>
                <a:lnTo>
                  <a:pt x="4370" y="744"/>
                </a:lnTo>
                <a:lnTo>
                  <a:pt x="4376" y="744"/>
                </a:lnTo>
                <a:lnTo>
                  <a:pt x="4382" y="746"/>
                </a:lnTo>
                <a:lnTo>
                  <a:pt x="4388" y="750"/>
                </a:lnTo>
                <a:lnTo>
                  <a:pt x="4390" y="756"/>
                </a:lnTo>
                <a:lnTo>
                  <a:pt x="4392" y="762"/>
                </a:lnTo>
                <a:lnTo>
                  <a:pt x="4394" y="778"/>
                </a:lnTo>
                <a:lnTo>
                  <a:pt x="4394" y="778"/>
                </a:lnTo>
                <a:lnTo>
                  <a:pt x="4394" y="830"/>
                </a:lnTo>
                <a:lnTo>
                  <a:pt x="4394" y="880"/>
                </a:lnTo>
                <a:lnTo>
                  <a:pt x="4394" y="980"/>
                </a:lnTo>
                <a:lnTo>
                  <a:pt x="4394" y="980"/>
                </a:lnTo>
                <a:lnTo>
                  <a:pt x="4398" y="986"/>
                </a:lnTo>
                <a:lnTo>
                  <a:pt x="4400" y="992"/>
                </a:lnTo>
                <a:lnTo>
                  <a:pt x="4402" y="1002"/>
                </a:lnTo>
                <a:lnTo>
                  <a:pt x="4402" y="1026"/>
                </a:lnTo>
                <a:lnTo>
                  <a:pt x="4402" y="1026"/>
                </a:lnTo>
                <a:lnTo>
                  <a:pt x="4402" y="1102"/>
                </a:lnTo>
                <a:lnTo>
                  <a:pt x="4402" y="1102"/>
                </a:lnTo>
                <a:lnTo>
                  <a:pt x="4402" y="1108"/>
                </a:lnTo>
                <a:lnTo>
                  <a:pt x="4404" y="1112"/>
                </a:lnTo>
                <a:lnTo>
                  <a:pt x="4406" y="1114"/>
                </a:lnTo>
                <a:lnTo>
                  <a:pt x="4408" y="1116"/>
                </a:lnTo>
                <a:lnTo>
                  <a:pt x="4416" y="1118"/>
                </a:lnTo>
                <a:lnTo>
                  <a:pt x="4424" y="1118"/>
                </a:lnTo>
                <a:lnTo>
                  <a:pt x="4424" y="1118"/>
                </a:lnTo>
                <a:lnTo>
                  <a:pt x="4444" y="1120"/>
                </a:lnTo>
                <a:lnTo>
                  <a:pt x="4454" y="1124"/>
                </a:lnTo>
                <a:lnTo>
                  <a:pt x="4462" y="1130"/>
                </a:lnTo>
                <a:lnTo>
                  <a:pt x="4462" y="1130"/>
                </a:lnTo>
                <a:lnTo>
                  <a:pt x="4474" y="1134"/>
                </a:lnTo>
                <a:lnTo>
                  <a:pt x="4480" y="1136"/>
                </a:lnTo>
                <a:lnTo>
                  <a:pt x="4486" y="1138"/>
                </a:lnTo>
                <a:lnTo>
                  <a:pt x="4492" y="1136"/>
                </a:lnTo>
                <a:lnTo>
                  <a:pt x="4496" y="1134"/>
                </a:lnTo>
                <a:lnTo>
                  <a:pt x="4500" y="1128"/>
                </a:lnTo>
                <a:lnTo>
                  <a:pt x="4504" y="1120"/>
                </a:lnTo>
                <a:lnTo>
                  <a:pt x="4504" y="1120"/>
                </a:lnTo>
                <a:lnTo>
                  <a:pt x="4504" y="1058"/>
                </a:lnTo>
                <a:lnTo>
                  <a:pt x="4504" y="1058"/>
                </a:lnTo>
                <a:lnTo>
                  <a:pt x="4504" y="1044"/>
                </a:lnTo>
                <a:lnTo>
                  <a:pt x="4508" y="1032"/>
                </a:lnTo>
                <a:lnTo>
                  <a:pt x="4510" y="1028"/>
                </a:lnTo>
                <a:lnTo>
                  <a:pt x="4514" y="1022"/>
                </a:lnTo>
                <a:lnTo>
                  <a:pt x="4520" y="1018"/>
                </a:lnTo>
                <a:lnTo>
                  <a:pt x="4528" y="1016"/>
                </a:lnTo>
                <a:lnTo>
                  <a:pt x="4528" y="1016"/>
                </a:lnTo>
                <a:lnTo>
                  <a:pt x="4532" y="1012"/>
                </a:lnTo>
                <a:lnTo>
                  <a:pt x="4536" y="1010"/>
                </a:lnTo>
                <a:lnTo>
                  <a:pt x="4540" y="1004"/>
                </a:lnTo>
                <a:lnTo>
                  <a:pt x="4542" y="1000"/>
                </a:lnTo>
                <a:lnTo>
                  <a:pt x="4542" y="990"/>
                </a:lnTo>
                <a:lnTo>
                  <a:pt x="4542" y="980"/>
                </a:lnTo>
                <a:lnTo>
                  <a:pt x="4542" y="980"/>
                </a:lnTo>
                <a:lnTo>
                  <a:pt x="4542" y="964"/>
                </a:lnTo>
                <a:lnTo>
                  <a:pt x="4544" y="950"/>
                </a:lnTo>
                <a:lnTo>
                  <a:pt x="4548" y="936"/>
                </a:lnTo>
                <a:lnTo>
                  <a:pt x="4552" y="928"/>
                </a:lnTo>
                <a:lnTo>
                  <a:pt x="4558" y="922"/>
                </a:lnTo>
                <a:lnTo>
                  <a:pt x="4558" y="922"/>
                </a:lnTo>
                <a:lnTo>
                  <a:pt x="4562" y="914"/>
                </a:lnTo>
                <a:lnTo>
                  <a:pt x="4564" y="904"/>
                </a:lnTo>
                <a:lnTo>
                  <a:pt x="4564" y="884"/>
                </a:lnTo>
                <a:lnTo>
                  <a:pt x="4564" y="884"/>
                </a:lnTo>
                <a:lnTo>
                  <a:pt x="4566" y="766"/>
                </a:lnTo>
                <a:lnTo>
                  <a:pt x="4564" y="646"/>
                </a:lnTo>
                <a:lnTo>
                  <a:pt x="4564" y="646"/>
                </a:lnTo>
                <a:lnTo>
                  <a:pt x="4564" y="628"/>
                </a:lnTo>
                <a:lnTo>
                  <a:pt x="4566" y="620"/>
                </a:lnTo>
                <a:lnTo>
                  <a:pt x="4568" y="610"/>
                </a:lnTo>
                <a:lnTo>
                  <a:pt x="4568" y="610"/>
                </a:lnTo>
                <a:lnTo>
                  <a:pt x="4570" y="604"/>
                </a:lnTo>
                <a:lnTo>
                  <a:pt x="4574" y="600"/>
                </a:lnTo>
                <a:lnTo>
                  <a:pt x="4578" y="598"/>
                </a:lnTo>
                <a:lnTo>
                  <a:pt x="4586" y="596"/>
                </a:lnTo>
                <a:lnTo>
                  <a:pt x="4586" y="596"/>
                </a:lnTo>
                <a:lnTo>
                  <a:pt x="4624" y="596"/>
                </a:lnTo>
                <a:lnTo>
                  <a:pt x="4660" y="594"/>
                </a:lnTo>
                <a:lnTo>
                  <a:pt x="4698" y="592"/>
                </a:lnTo>
                <a:lnTo>
                  <a:pt x="4736" y="592"/>
                </a:lnTo>
                <a:lnTo>
                  <a:pt x="4736" y="592"/>
                </a:lnTo>
                <a:lnTo>
                  <a:pt x="4748" y="592"/>
                </a:lnTo>
                <a:lnTo>
                  <a:pt x="4754" y="594"/>
                </a:lnTo>
                <a:lnTo>
                  <a:pt x="4760" y="598"/>
                </a:lnTo>
                <a:lnTo>
                  <a:pt x="4760" y="598"/>
                </a:lnTo>
                <a:lnTo>
                  <a:pt x="4764" y="606"/>
                </a:lnTo>
                <a:lnTo>
                  <a:pt x="4766" y="616"/>
                </a:lnTo>
                <a:lnTo>
                  <a:pt x="4766" y="636"/>
                </a:lnTo>
                <a:lnTo>
                  <a:pt x="4766" y="636"/>
                </a:lnTo>
                <a:lnTo>
                  <a:pt x="4766" y="948"/>
                </a:lnTo>
                <a:lnTo>
                  <a:pt x="4766" y="948"/>
                </a:lnTo>
                <a:lnTo>
                  <a:pt x="4768" y="974"/>
                </a:lnTo>
                <a:lnTo>
                  <a:pt x="4770" y="998"/>
                </a:lnTo>
                <a:lnTo>
                  <a:pt x="4770" y="998"/>
                </a:lnTo>
                <a:lnTo>
                  <a:pt x="4772" y="1008"/>
                </a:lnTo>
                <a:lnTo>
                  <a:pt x="4776" y="1012"/>
                </a:lnTo>
                <a:lnTo>
                  <a:pt x="4782" y="1014"/>
                </a:lnTo>
                <a:lnTo>
                  <a:pt x="4790" y="1014"/>
                </a:lnTo>
                <a:lnTo>
                  <a:pt x="4790" y="1014"/>
                </a:lnTo>
                <a:lnTo>
                  <a:pt x="4802" y="1006"/>
                </a:lnTo>
                <a:lnTo>
                  <a:pt x="4814" y="1002"/>
                </a:lnTo>
                <a:lnTo>
                  <a:pt x="4814" y="1002"/>
                </a:lnTo>
                <a:lnTo>
                  <a:pt x="4848" y="1000"/>
                </a:lnTo>
                <a:lnTo>
                  <a:pt x="4882" y="1000"/>
                </a:lnTo>
                <a:lnTo>
                  <a:pt x="4950" y="1000"/>
                </a:lnTo>
                <a:lnTo>
                  <a:pt x="4950" y="1000"/>
                </a:lnTo>
                <a:lnTo>
                  <a:pt x="4960" y="1002"/>
                </a:lnTo>
                <a:lnTo>
                  <a:pt x="4970" y="1004"/>
                </a:lnTo>
                <a:lnTo>
                  <a:pt x="4978" y="1010"/>
                </a:lnTo>
                <a:lnTo>
                  <a:pt x="4982" y="1020"/>
                </a:lnTo>
                <a:lnTo>
                  <a:pt x="4982" y="1020"/>
                </a:lnTo>
                <a:lnTo>
                  <a:pt x="4984" y="1026"/>
                </a:lnTo>
                <a:lnTo>
                  <a:pt x="4986" y="1030"/>
                </a:lnTo>
                <a:lnTo>
                  <a:pt x="4988" y="1034"/>
                </a:lnTo>
                <a:lnTo>
                  <a:pt x="4988" y="1034"/>
                </a:lnTo>
                <a:lnTo>
                  <a:pt x="4992" y="1020"/>
                </a:lnTo>
                <a:lnTo>
                  <a:pt x="4996" y="1014"/>
                </a:lnTo>
                <a:lnTo>
                  <a:pt x="5000" y="1008"/>
                </a:lnTo>
                <a:lnTo>
                  <a:pt x="5004" y="1004"/>
                </a:lnTo>
                <a:lnTo>
                  <a:pt x="5010" y="1002"/>
                </a:lnTo>
                <a:lnTo>
                  <a:pt x="5018" y="1000"/>
                </a:lnTo>
                <a:lnTo>
                  <a:pt x="5026" y="1000"/>
                </a:lnTo>
                <a:lnTo>
                  <a:pt x="5026" y="1000"/>
                </a:lnTo>
                <a:lnTo>
                  <a:pt x="5034" y="1002"/>
                </a:lnTo>
                <a:lnTo>
                  <a:pt x="5040" y="1004"/>
                </a:lnTo>
                <a:lnTo>
                  <a:pt x="5044" y="1010"/>
                </a:lnTo>
                <a:lnTo>
                  <a:pt x="5046" y="1016"/>
                </a:lnTo>
                <a:lnTo>
                  <a:pt x="5046" y="1016"/>
                </a:lnTo>
                <a:lnTo>
                  <a:pt x="5048" y="1090"/>
                </a:lnTo>
                <a:lnTo>
                  <a:pt x="5046" y="1126"/>
                </a:lnTo>
                <a:lnTo>
                  <a:pt x="5046" y="1144"/>
                </a:lnTo>
                <a:lnTo>
                  <a:pt x="5042" y="1162"/>
                </a:lnTo>
                <a:lnTo>
                  <a:pt x="5042" y="1162"/>
                </a:lnTo>
                <a:lnTo>
                  <a:pt x="5038" y="1170"/>
                </a:lnTo>
                <a:lnTo>
                  <a:pt x="5040" y="1174"/>
                </a:lnTo>
                <a:lnTo>
                  <a:pt x="5044" y="1174"/>
                </a:lnTo>
                <a:lnTo>
                  <a:pt x="5050" y="1176"/>
                </a:lnTo>
                <a:lnTo>
                  <a:pt x="5050" y="1176"/>
                </a:lnTo>
                <a:lnTo>
                  <a:pt x="5086" y="1174"/>
                </a:lnTo>
                <a:lnTo>
                  <a:pt x="5122" y="1174"/>
                </a:lnTo>
                <a:lnTo>
                  <a:pt x="5122" y="1174"/>
                </a:lnTo>
                <a:lnTo>
                  <a:pt x="5122" y="1172"/>
                </a:lnTo>
                <a:lnTo>
                  <a:pt x="5122" y="1172"/>
                </a:lnTo>
                <a:lnTo>
                  <a:pt x="5120" y="1170"/>
                </a:lnTo>
                <a:lnTo>
                  <a:pt x="5122" y="1172"/>
                </a:lnTo>
                <a:lnTo>
                  <a:pt x="5122" y="1172"/>
                </a:lnTo>
                <a:lnTo>
                  <a:pt x="5122" y="1174"/>
                </a:lnTo>
                <a:lnTo>
                  <a:pt x="5120" y="1174"/>
                </a:lnTo>
                <a:lnTo>
                  <a:pt x="5120" y="1174"/>
                </a:lnTo>
                <a:lnTo>
                  <a:pt x="5052" y="1174"/>
                </a:lnTo>
                <a:lnTo>
                  <a:pt x="5052" y="1174"/>
                </a:lnTo>
                <a:lnTo>
                  <a:pt x="5048" y="1174"/>
                </a:lnTo>
                <a:lnTo>
                  <a:pt x="5042" y="1174"/>
                </a:lnTo>
                <a:lnTo>
                  <a:pt x="5042" y="1174"/>
                </a:lnTo>
                <a:lnTo>
                  <a:pt x="5040" y="1172"/>
                </a:lnTo>
                <a:lnTo>
                  <a:pt x="5040" y="1164"/>
                </a:lnTo>
                <a:lnTo>
                  <a:pt x="5040" y="1164"/>
                </a:lnTo>
                <a:lnTo>
                  <a:pt x="5048" y="1160"/>
                </a:lnTo>
                <a:lnTo>
                  <a:pt x="5056" y="1158"/>
                </a:lnTo>
                <a:lnTo>
                  <a:pt x="5072" y="1158"/>
                </a:lnTo>
                <a:lnTo>
                  <a:pt x="5090" y="1158"/>
                </a:lnTo>
                <a:lnTo>
                  <a:pt x="5106" y="1158"/>
                </a:lnTo>
                <a:lnTo>
                  <a:pt x="5106" y="1158"/>
                </a:lnTo>
                <a:lnTo>
                  <a:pt x="5116" y="1158"/>
                </a:lnTo>
                <a:lnTo>
                  <a:pt x="5124" y="1156"/>
                </a:lnTo>
                <a:lnTo>
                  <a:pt x="5132" y="1152"/>
                </a:lnTo>
                <a:lnTo>
                  <a:pt x="5134" y="1150"/>
                </a:lnTo>
                <a:lnTo>
                  <a:pt x="5136" y="1144"/>
                </a:lnTo>
                <a:lnTo>
                  <a:pt x="5136" y="1144"/>
                </a:lnTo>
                <a:lnTo>
                  <a:pt x="5138" y="1118"/>
                </a:lnTo>
                <a:lnTo>
                  <a:pt x="5138" y="1090"/>
                </a:lnTo>
                <a:lnTo>
                  <a:pt x="5138" y="1090"/>
                </a:lnTo>
                <a:lnTo>
                  <a:pt x="5136" y="964"/>
                </a:lnTo>
                <a:lnTo>
                  <a:pt x="5136" y="836"/>
                </a:lnTo>
                <a:lnTo>
                  <a:pt x="5136" y="836"/>
                </a:lnTo>
                <a:lnTo>
                  <a:pt x="5138" y="824"/>
                </a:lnTo>
                <a:lnTo>
                  <a:pt x="5140" y="812"/>
                </a:lnTo>
                <a:lnTo>
                  <a:pt x="5140" y="812"/>
                </a:lnTo>
                <a:lnTo>
                  <a:pt x="5144" y="808"/>
                </a:lnTo>
                <a:lnTo>
                  <a:pt x="5146" y="804"/>
                </a:lnTo>
                <a:lnTo>
                  <a:pt x="5146" y="804"/>
                </a:lnTo>
                <a:lnTo>
                  <a:pt x="5164" y="800"/>
                </a:lnTo>
                <a:lnTo>
                  <a:pt x="5182" y="798"/>
                </a:lnTo>
                <a:lnTo>
                  <a:pt x="5216" y="800"/>
                </a:lnTo>
                <a:lnTo>
                  <a:pt x="5216" y="800"/>
                </a:lnTo>
                <a:lnTo>
                  <a:pt x="5222" y="800"/>
                </a:lnTo>
                <a:lnTo>
                  <a:pt x="5228" y="802"/>
                </a:lnTo>
                <a:lnTo>
                  <a:pt x="5232" y="806"/>
                </a:lnTo>
                <a:lnTo>
                  <a:pt x="5236" y="810"/>
                </a:lnTo>
                <a:lnTo>
                  <a:pt x="5238" y="820"/>
                </a:lnTo>
                <a:lnTo>
                  <a:pt x="5240" y="832"/>
                </a:lnTo>
                <a:lnTo>
                  <a:pt x="5240" y="832"/>
                </a:lnTo>
                <a:lnTo>
                  <a:pt x="5238" y="884"/>
                </a:lnTo>
                <a:lnTo>
                  <a:pt x="5238" y="938"/>
                </a:lnTo>
                <a:lnTo>
                  <a:pt x="5238" y="1044"/>
                </a:lnTo>
                <a:lnTo>
                  <a:pt x="5238" y="1044"/>
                </a:lnTo>
                <a:lnTo>
                  <a:pt x="5238" y="1052"/>
                </a:lnTo>
                <a:lnTo>
                  <a:pt x="5238" y="1052"/>
                </a:lnTo>
                <a:lnTo>
                  <a:pt x="5244" y="1056"/>
                </a:lnTo>
                <a:lnTo>
                  <a:pt x="5250" y="1058"/>
                </a:lnTo>
                <a:lnTo>
                  <a:pt x="5264" y="1058"/>
                </a:lnTo>
                <a:lnTo>
                  <a:pt x="5278" y="1056"/>
                </a:lnTo>
                <a:lnTo>
                  <a:pt x="5290" y="1056"/>
                </a:lnTo>
                <a:lnTo>
                  <a:pt x="5290" y="1056"/>
                </a:lnTo>
                <a:lnTo>
                  <a:pt x="5300" y="1056"/>
                </a:lnTo>
                <a:lnTo>
                  <a:pt x="5300" y="1056"/>
                </a:lnTo>
                <a:lnTo>
                  <a:pt x="5316" y="1058"/>
                </a:lnTo>
                <a:lnTo>
                  <a:pt x="5324" y="1060"/>
                </a:lnTo>
                <a:lnTo>
                  <a:pt x="5332" y="1064"/>
                </a:lnTo>
                <a:lnTo>
                  <a:pt x="5332" y="1064"/>
                </a:lnTo>
                <a:lnTo>
                  <a:pt x="5336" y="1070"/>
                </a:lnTo>
                <a:lnTo>
                  <a:pt x="5338" y="1078"/>
                </a:lnTo>
                <a:lnTo>
                  <a:pt x="5340" y="1092"/>
                </a:lnTo>
                <a:lnTo>
                  <a:pt x="5340" y="1092"/>
                </a:lnTo>
                <a:lnTo>
                  <a:pt x="5344" y="1100"/>
                </a:lnTo>
                <a:lnTo>
                  <a:pt x="5344" y="1100"/>
                </a:lnTo>
                <a:lnTo>
                  <a:pt x="5350" y="1102"/>
                </a:lnTo>
                <a:lnTo>
                  <a:pt x="5358" y="1102"/>
                </a:lnTo>
                <a:lnTo>
                  <a:pt x="5372" y="1102"/>
                </a:lnTo>
                <a:lnTo>
                  <a:pt x="5372" y="1102"/>
                </a:lnTo>
                <a:lnTo>
                  <a:pt x="5392" y="1104"/>
                </a:lnTo>
                <a:lnTo>
                  <a:pt x="5400" y="1106"/>
                </a:lnTo>
                <a:lnTo>
                  <a:pt x="5404" y="1108"/>
                </a:lnTo>
                <a:lnTo>
                  <a:pt x="5406" y="1112"/>
                </a:lnTo>
                <a:lnTo>
                  <a:pt x="5410" y="1120"/>
                </a:lnTo>
                <a:lnTo>
                  <a:pt x="5412" y="1140"/>
                </a:lnTo>
                <a:lnTo>
                  <a:pt x="5412" y="1140"/>
                </a:lnTo>
                <a:lnTo>
                  <a:pt x="5412" y="1146"/>
                </a:lnTo>
                <a:lnTo>
                  <a:pt x="5414" y="1150"/>
                </a:lnTo>
                <a:lnTo>
                  <a:pt x="5414" y="1150"/>
                </a:lnTo>
                <a:lnTo>
                  <a:pt x="5432" y="1154"/>
                </a:lnTo>
                <a:lnTo>
                  <a:pt x="5448" y="1154"/>
                </a:lnTo>
                <a:lnTo>
                  <a:pt x="5466" y="1152"/>
                </a:lnTo>
                <a:lnTo>
                  <a:pt x="5482" y="1148"/>
                </a:lnTo>
                <a:lnTo>
                  <a:pt x="5482" y="1148"/>
                </a:lnTo>
                <a:lnTo>
                  <a:pt x="5484" y="1144"/>
                </a:lnTo>
                <a:lnTo>
                  <a:pt x="5486" y="1138"/>
                </a:lnTo>
                <a:lnTo>
                  <a:pt x="5486" y="1138"/>
                </a:lnTo>
                <a:lnTo>
                  <a:pt x="5486" y="1096"/>
                </a:lnTo>
                <a:lnTo>
                  <a:pt x="5486" y="1054"/>
                </a:lnTo>
                <a:lnTo>
                  <a:pt x="5486" y="1054"/>
                </a:lnTo>
                <a:lnTo>
                  <a:pt x="5488" y="1036"/>
                </a:lnTo>
                <a:lnTo>
                  <a:pt x="5490" y="1030"/>
                </a:lnTo>
                <a:lnTo>
                  <a:pt x="5492" y="1026"/>
                </a:lnTo>
                <a:lnTo>
                  <a:pt x="5498" y="1022"/>
                </a:lnTo>
                <a:lnTo>
                  <a:pt x="5504" y="1020"/>
                </a:lnTo>
                <a:lnTo>
                  <a:pt x="5522" y="1018"/>
                </a:lnTo>
                <a:lnTo>
                  <a:pt x="5522" y="1018"/>
                </a:lnTo>
                <a:lnTo>
                  <a:pt x="5536" y="1018"/>
                </a:lnTo>
                <a:lnTo>
                  <a:pt x="5542" y="1016"/>
                </a:lnTo>
                <a:lnTo>
                  <a:pt x="5548" y="1014"/>
                </a:lnTo>
                <a:lnTo>
                  <a:pt x="5548" y="1014"/>
                </a:lnTo>
                <a:lnTo>
                  <a:pt x="5550" y="1006"/>
                </a:lnTo>
                <a:lnTo>
                  <a:pt x="5552" y="1000"/>
                </a:lnTo>
                <a:lnTo>
                  <a:pt x="5552" y="1000"/>
                </a:lnTo>
                <a:lnTo>
                  <a:pt x="5552" y="994"/>
                </a:lnTo>
                <a:lnTo>
                  <a:pt x="5552" y="994"/>
                </a:lnTo>
                <a:lnTo>
                  <a:pt x="5552" y="970"/>
                </a:lnTo>
                <a:lnTo>
                  <a:pt x="5554" y="952"/>
                </a:lnTo>
                <a:lnTo>
                  <a:pt x="5556" y="938"/>
                </a:lnTo>
                <a:lnTo>
                  <a:pt x="5562" y="930"/>
                </a:lnTo>
                <a:lnTo>
                  <a:pt x="5570" y="924"/>
                </a:lnTo>
                <a:lnTo>
                  <a:pt x="5584" y="922"/>
                </a:lnTo>
                <a:lnTo>
                  <a:pt x="5602" y="922"/>
                </a:lnTo>
                <a:lnTo>
                  <a:pt x="5628" y="922"/>
                </a:lnTo>
                <a:lnTo>
                  <a:pt x="5628" y="922"/>
                </a:lnTo>
                <a:lnTo>
                  <a:pt x="5664" y="920"/>
                </a:lnTo>
                <a:lnTo>
                  <a:pt x="5674" y="920"/>
                </a:lnTo>
                <a:lnTo>
                  <a:pt x="5682" y="922"/>
                </a:lnTo>
                <a:lnTo>
                  <a:pt x="5692" y="926"/>
                </a:lnTo>
                <a:lnTo>
                  <a:pt x="5700" y="930"/>
                </a:lnTo>
                <a:lnTo>
                  <a:pt x="5700" y="930"/>
                </a:lnTo>
                <a:lnTo>
                  <a:pt x="5706" y="938"/>
                </a:lnTo>
                <a:lnTo>
                  <a:pt x="5706" y="944"/>
                </a:lnTo>
                <a:lnTo>
                  <a:pt x="5706" y="960"/>
                </a:lnTo>
                <a:lnTo>
                  <a:pt x="5706" y="960"/>
                </a:lnTo>
                <a:lnTo>
                  <a:pt x="5706" y="1222"/>
                </a:lnTo>
                <a:lnTo>
                  <a:pt x="5708" y="1484"/>
                </a:lnTo>
                <a:lnTo>
                  <a:pt x="5708" y="1484"/>
                </a:lnTo>
                <a:lnTo>
                  <a:pt x="5706" y="1502"/>
                </a:lnTo>
                <a:lnTo>
                  <a:pt x="5704" y="1508"/>
                </a:lnTo>
                <a:lnTo>
                  <a:pt x="5700" y="1512"/>
                </a:lnTo>
                <a:lnTo>
                  <a:pt x="5696" y="1516"/>
                </a:lnTo>
                <a:lnTo>
                  <a:pt x="5690" y="1518"/>
                </a:lnTo>
                <a:lnTo>
                  <a:pt x="5672" y="1518"/>
                </a:lnTo>
                <a:lnTo>
                  <a:pt x="5672" y="1518"/>
                </a:lnTo>
                <a:lnTo>
                  <a:pt x="66" y="1518"/>
                </a:lnTo>
                <a:lnTo>
                  <a:pt x="66" y="1518"/>
                </a:lnTo>
                <a:lnTo>
                  <a:pt x="30" y="1520"/>
                </a:lnTo>
                <a:lnTo>
                  <a:pt x="30" y="152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11F26D6-992E-E44D-A314-0465FD830F11}"/>
              </a:ext>
            </a:extLst>
          </p:cNvPr>
          <p:cNvSpPr txBox="1"/>
          <p:nvPr/>
        </p:nvSpPr>
        <p:spPr>
          <a:xfrm>
            <a:off x="0" y="2361657"/>
            <a:ext cx="12821139" cy="1067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53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Explanation: Knowledge Distillation </a:t>
            </a:r>
            <a:endParaRPr kumimoji="1" lang="zh-CN" altLang="en-US" sz="5300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23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45259DC-2EBF-2C47-BCA2-9FE520179E46}"/>
              </a:ext>
            </a:extLst>
          </p:cNvPr>
          <p:cNvSpPr txBox="1"/>
          <p:nvPr/>
        </p:nvSpPr>
        <p:spPr>
          <a:xfrm>
            <a:off x="4033576" y="142875"/>
            <a:ext cx="4124847" cy="680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3200" b="1" kern="0" dirty="0">
                <a:solidFill>
                  <a:schemeClr val="accent2"/>
                </a:solidFill>
                <a:sym typeface="+mn-lt"/>
              </a:rPr>
              <a:t>Knowledge</a:t>
            </a:r>
            <a:r>
              <a:rPr lang="zh-CN" altLang="en-US" sz="3200" b="1" kern="0" dirty="0">
                <a:solidFill>
                  <a:schemeClr val="accent2"/>
                </a:solidFill>
                <a:sym typeface="+mn-lt"/>
              </a:rPr>
              <a:t>  </a:t>
            </a:r>
            <a:r>
              <a:rPr lang="en" altLang="zh-CN" sz="3200" b="1" kern="0" dirty="0">
                <a:solidFill>
                  <a:schemeClr val="accent2"/>
                </a:solidFill>
                <a:sym typeface="+mn-lt"/>
              </a:rPr>
              <a:t>Distillation</a:t>
            </a:r>
            <a:endParaRPr lang="zh-CN" altLang="en-US" sz="3200" b="1" kern="0" dirty="0">
              <a:solidFill>
                <a:schemeClr val="accent2"/>
              </a:solidFill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7D10D1F-9AED-0143-A5F1-CEAF9997E67F}"/>
              </a:ext>
            </a:extLst>
          </p:cNvPr>
          <p:cNvSpPr txBox="1"/>
          <p:nvPr/>
        </p:nvSpPr>
        <p:spPr>
          <a:xfrm>
            <a:off x="287357" y="1009439"/>
            <a:ext cx="11617283" cy="267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Choose one day’s value as X and next day‘s close price as y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The value of trained LSTM before activation was used as soft_ label</a:t>
            </a:r>
            <a:r>
              <a:rPr kumimoji="1"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（</a:t>
            </a:r>
            <a:r>
              <a:rPr kumimoji="1" lang="en-US" altLang="zh-CN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y_ soft</a:t>
            </a:r>
            <a:r>
              <a:rPr kumimoji="1"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）</a:t>
            </a:r>
            <a:endParaRPr kumimoji="1" lang="en-US" altLang="zh-CN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" altLang="zh-CN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Divide the data into training set and test set according to 7:3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" altLang="zh-CN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Using a A single hidden layer neural network with 17 feature inputs and 1 feature output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574E655-043F-B04D-8EF9-31315BA36CB1}"/>
              </a:ext>
            </a:extLst>
          </p:cNvPr>
          <p:cNvSpPr txBox="1"/>
          <p:nvPr/>
        </p:nvSpPr>
        <p:spPr>
          <a:xfrm>
            <a:off x="6375562" y="3863684"/>
            <a:ext cx="5529078" cy="9021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" altLang="zh-CN" sz="24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Create a Logistic regression model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F765FBF-BF68-C14A-8668-8C475AD3F324}"/>
              </a:ext>
            </a:extLst>
          </p:cNvPr>
          <p:cNvSpPr txBox="1"/>
          <p:nvPr/>
        </p:nvSpPr>
        <p:spPr>
          <a:xfrm>
            <a:off x="7764482" y="4765854"/>
            <a:ext cx="3876382" cy="14397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400" b="1" dirty="0">
                <a:solidFill>
                  <a:schemeClr val="accent2"/>
                </a:solidFill>
                <a:latin typeface="+mj-ea"/>
                <a:ea typeface="+mj-ea"/>
              </a:rPr>
              <a:t>Set</a:t>
            </a:r>
            <a:r>
              <a:rPr lang="zh-CN" altLang="en-US" sz="2400" b="1" dirty="0">
                <a:solidFill>
                  <a:schemeClr val="accent2"/>
                </a:solidFill>
                <a:latin typeface="+mj-ea"/>
                <a:ea typeface="+mj-ea"/>
              </a:rPr>
              <a:t> </a:t>
            </a:r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 as </a:t>
            </a:r>
            <a:r>
              <a:rPr lang="en-US" altLang="zh-CN" sz="2400" b="1" dirty="0">
                <a:solidFill>
                  <a:schemeClr val="accent2"/>
                </a:solidFill>
                <a:latin typeface="+mj-ea"/>
                <a:ea typeface="+mj-ea"/>
              </a:rPr>
              <a:t>0.75</a:t>
            </a:r>
            <a:r>
              <a:rPr lang="zh-CN" altLang="zh-CN" sz="2400" b="1" dirty="0">
                <a:solidFill>
                  <a:schemeClr val="accent2"/>
                </a:solidFill>
                <a:latin typeface="+mj-ea"/>
                <a:ea typeface="+mj-ea"/>
              </a:rPr>
              <a:t>，</a:t>
            </a:r>
            <a:r>
              <a:rPr lang="en-US" altLang="zh-CN" sz="24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β as </a:t>
            </a:r>
            <a:r>
              <a:rPr lang="en-US" altLang="zh-CN" sz="2400" b="1" dirty="0">
                <a:solidFill>
                  <a:schemeClr val="accent2"/>
                </a:solidFill>
                <a:latin typeface="+mj-ea"/>
                <a:ea typeface="+mj-ea"/>
              </a:rPr>
              <a:t>0.25</a:t>
            </a:r>
            <a:endParaRPr lang="zh-CN" altLang="zh-CN" sz="2400" b="1" dirty="0">
              <a:solidFill>
                <a:schemeClr val="accent2"/>
              </a:solidFill>
              <a:latin typeface="+mj-ea"/>
              <a:ea typeface="+mj-ea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en-US" altLang="zh-CN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" altLang="zh-CN" sz="2400" b="1" dirty="0">
                <a:solidFill>
                  <a:schemeClr val="accent2"/>
                </a:solidFill>
                <a:latin typeface="+mj-ea"/>
              </a:rPr>
              <a:t>optimizer </a:t>
            </a:r>
            <a:r>
              <a:rPr lang="zh-CN" altLang="zh-CN" sz="2400" b="1" dirty="0">
                <a:solidFill>
                  <a:schemeClr val="accent2"/>
                </a:solidFill>
                <a:latin typeface="+mn-ea"/>
              </a:rPr>
              <a:t>：</a:t>
            </a:r>
            <a:r>
              <a:rPr lang="en-US" altLang="zh-CN" sz="2400" b="1" dirty="0" err="1">
                <a:solidFill>
                  <a:schemeClr val="accent2"/>
                </a:solidFill>
                <a:latin typeface="+mn-ea"/>
              </a:rPr>
              <a:t>adam</a:t>
            </a:r>
            <a:endParaRPr kumimoji="1" lang="zh-CN" altLang="en-US" b="1" kern="0" dirty="0">
              <a:solidFill>
                <a:schemeClr val="accent2"/>
              </a:solidFill>
              <a:latin typeface="+mn-ea"/>
              <a:cs typeface="+mn-ea"/>
              <a:sym typeface="+mn-lt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5768E67-D72C-E646-A1DD-8478A03AA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939" y="4000779"/>
            <a:ext cx="6138623" cy="2857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539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D326E00-108F-D543-98AB-EB670DE1C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700" y="169534"/>
            <a:ext cx="9372600" cy="651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76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FF878F4-E118-6647-833D-39B05252F30D}"/>
              </a:ext>
            </a:extLst>
          </p:cNvPr>
          <p:cNvSpPr txBox="1"/>
          <p:nvPr/>
        </p:nvSpPr>
        <p:spPr>
          <a:xfrm>
            <a:off x="1263316" y="2057400"/>
            <a:ext cx="10034337" cy="3552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28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Design LSTM-Based PTS Model (combining</a:t>
            </a:r>
            <a:r>
              <a:rPr kumimoji="1" lang="zh-CN" altLang="en-US" sz="28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8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historical</a:t>
            </a:r>
            <a:r>
              <a:rPr kumimoji="1" lang="zh-CN" altLang="en-US" sz="28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8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data</a:t>
            </a:r>
            <a:r>
              <a:rPr kumimoji="1" lang="zh-CN" altLang="en-US" sz="28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8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and daily news)</a:t>
            </a:r>
            <a:r>
              <a:rPr kumimoji="1" lang="zh-CN" altLang="en-US" sz="28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8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to forecast the trend of stock price 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en-US" altLang="zh-CN" sz="2800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457200" indent="-4572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28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Design Knowledge Distillation Model to calculate the weight of every </a:t>
            </a:r>
            <a:r>
              <a:rPr kumimoji="1" lang="en" altLang="zh-CN" sz="2800" b="1" ker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characteristic index</a:t>
            </a:r>
            <a:endParaRPr kumimoji="1" lang="zh-CN" altLang="en-US" sz="2800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1EF6FC6-8477-5F47-BA9E-CB9A5B5543B7}"/>
              </a:ext>
            </a:extLst>
          </p:cNvPr>
          <p:cNvSpPr txBox="1"/>
          <p:nvPr/>
        </p:nvSpPr>
        <p:spPr>
          <a:xfrm>
            <a:off x="782052" y="553452"/>
            <a:ext cx="2600392" cy="742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36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Highlights</a:t>
            </a:r>
            <a:endParaRPr kumimoji="1" lang="zh-CN" altLang="en-US" sz="36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31943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052318" y="2705725"/>
            <a:ext cx="68199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8800" kern="0" dirty="0">
                <a:solidFill>
                  <a:schemeClr val="bg1"/>
                </a:solidFill>
                <a:cs typeface="+mn-ea"/>
                <a:sym typeface="+mn-lt"/>
              </a:rPr>
              <a:t>DEMO</a:t>
            </a:r>
            <a:endParaRPr kumimoji="0" lang="zh-CN" altLang="en-US" sz="8800" b="0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33369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23"/>
          <p:cNvSpPr>
            <a:spLocks noGrp="1"/>
          </p:cNvSpPr>
          <p:nvPr>
            <p:ph type="body" sz="quarter" idx="17"/>
          </p:nvPr>
        </p:nvSpPr>
        <p:spPr>
          <a:xfrm>
            <a:off x="2191448" y="1470139"/>
            <a:ext cx="1697038" cy="827919"/>
          </a:xfrm>
        </p:spPr>
        <p:txBody>
          <a:bodyPr/>
          <a:lstStyle/>
          <a:p>
            <a:pPr lvl="0"/>
            <a:r>
              <a:rPr lang="en-US" altLang="zh-CN" sz="4000" b="1" kern="0" dirty="0">
                <a:sym typeface="+mn-lt"/>
              </a:rPr>
              <a:t>ARIMA</a:t>
            </a:r>
            <a:endParaRPr lang="zh-CN" altLang="en-US" sz="4000" b="1" kern="0" dirty="0">
              <a:sym typeface="+mn-lt"/>
            </a:endParaRPr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9"/>
          </p:nvPr>
        </p:nvSpPr>
        <p:spPr>
          <a:xfrm>
            <a:off x="430117" y="2958090"/>
            <a:ext cx="5219700" cy="827919"/>
          </a:xfrm>
        </p:spPr>
        <p:txBody>
          <a:bodyPr/>
          <a:lstStyle/>
          <a:p>
            <a:pPr lvl="0"/>
            <a:r>
              <a:rPr lang="en-US" altLang="zh-CN" sz="4000" b="1" kern="0" dirty="0">
                <a:sym typeface="+mn-lt"/>
              </a:rPr>
              <a:t>LSTM-Based PTS Model</a:t>
            </a:r>
            <a:endParaRPr lang="zh-CN" altLang="en-US" sz="4000" b="1" kern="0" dirty="0">
              <a:sym typeface="+mn-lt"/>
            </a:endParaRP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21"/>
          </p:nvPr>
        </p:nvSpPr>
        <p:spPr>
          <a:xfrm>
            <a:off x="555434" y="4446041"/>
            <a:ext cx="4969066" cy="1474571"/>
          </a:xfr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altLang="zh-CN" sz="3600" b="1" kern="0" dirty="0">
                <a:sym typeface="+mn-lt"/>
              </a:rPr>
              <a:t>Knowledge</a:t>
            </a:r>
            <a:r>
              <a:rPr lang="zh-CN" altLang="en-US" sz="3600" b="1" kern="0" dirty="0">
                <a:sym typeface="+mn-lt"/>
              </a:rPr>
              <a:t>  </a:t>
            </a:r>
            <a:r>
              <a:rPr lang="en" altLang="zh-CN" sz="3600" b="1" kern="0" dirty="0">
                <a:sym typeface="+mn-lt"/>
              </a:rPr>
              <a:t>Distillation</a:t>
            </a:r>
            <a:endParaRPr lang="zh-CN" altLang="en-US" sz="3600" b="1" kern="0" dirty="0">
              <a:sym typeface="+mn-lt"/>
            </a:endParaRPr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F638B8D7-D405-1149-A0E3-E2CFBD33DC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7028" y="2718036"/>
            <a:ext cx="5960172" cy="1421928"/>
          </a:xfrm>
        </p:spPr>
        <p:txBody>
          <a:bodyPr/>
          <a:lstStyle/>
          <a:p>
            <a:r>
              <a:rPr lang="zh-CN" altLang="en-US" dirty="0"/>
              <a:t>  </a:t>
            </a:r>
            <a:r>
              <a:rPr lang="en" altLang="zh-CN" dirty="0"/>
              <a:t>We divide the task into two parts. First, we forecast the future movement of the stock. Second, we make a reasonable explanation for the prediction results</a:t>
            </a:r>
            <a:r>
              <a:rPr lang="en-US" altLang="zh-CN" dirty="0"/>
              <a:t>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407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6"/>
          <p:cNvSpPr>
            <a:spLocks/>
          </p:cNvSpPr>
          <p:nvPr/>
        </p:nvSpPr>
        <p:spPr bwMode="auto">
          <a:xfrm>
            <a:off x="-44807" y="3599425"/>
            <a:ext cx="12236807" cy="3258575"/>
          </a:xfrm>
          <a:custGeom>
            <a:avLst/>
            <a:gdLst/>
            <a:ahLst/>
            <a:cxnLst>
              <a:cxn ang="0">
                <a:pos x="8" y="1016"/>
              </a:cxn>
              <a:cxn ang="0">
                <a:pos x="202" y="972"/>
              </a:cxn>
              <a:cxn ang="0">
                <a:pos x="310" y="876"/>
              </a:cxn>
              <a:cxn ang="0">
                <a:pos x="454" y="1052"/>
              </a:cxn>
              <a:cxn ang="0">
                <a:pos x="558" y="1106"/>
              </a:cxn>
              <a:cxn ang="0">
                <a:pos x="630" y="1242"/>
              </a:cxn>
              <a:cxn ang="0">
                <a:pos x="606" y="604"/>
              </a:cxn>
              <a:cxn ang="0">
                <a:pos x="650" y="410"/>
              </a:cxn>
              <a:cxn ang="0">
                <a:pos x="682" y="374"/>
              </a:cxn>
              <a:cxn ang="0">
                <a:pos x="742" y="590"/>
              </a:cxn>
              <a:cxn ang="0">
                <a:pos x="716" y="1002"/>
              </a:cxn>
              <a:cxn ang="0">
                <a:pos x="742" y="960"/>
              </a:cxn>
              <a:cxn ang="0">
                <a:pos x="820" y="964"/>
              </a:cxn>
              <a:cxn ang="0">
                <a:pos x="960" y="1084"/>
              </a:cxn>
              <a:cxn ang="0">
                <a:pos x="1076" y="1048"/>
              </a:cxn>
              <a:cxn ang="0">
                <a:pos x="1148" y="772"/>
              </a:cxn>
              <a:cxn ang="0">
                <a:pos x="1218" y="870"/>
              </a:cxn>
              <a:cxn ang="0">
                <a:pos x="1334" y="932"/>
              </a:cxn>
              <a:cxn ang="0">
                <a:pos x="1490" y="970"/>
              </a:cxn>
              <a:cxn ang="0">
                <a:pos x="1534" y="1074"/>
              </a:cxn>
              <a:cxn ang="0">
                <a:pos x="1628" y="856"/>
              </a:cxn>
              <a:cxn ang="0">
                <a:pos x="1738" y="624"/>
              </a:cxn>
              <a:cxn ang="0">
                <a:pos x="1844" y="586"/>
              </a:cxn>
              <a:cxn ang="0">
                <a:pos x="1862" y="1038"/>
              </a:cxn>
              <a:cxn ang="0">
                <a:pos x="2130" y="782"/>
              </a:cxn>
              <a:cxn ang="0">
                <a:pos x="2246" y="960"/>
              </a:cxn>
              <a:cxn ang="0">
                <a:pos x="2258" y="1042"/>
              </a:cxn>
              <a:cxn ang="0">
                <a:pos x="2356" y="750"/>
              </a:cxn>
              <a:cxn ang="0">
                <a:pos x="2478" y="984"/>
              </a:cxn>
              <a:cxn ang="0">
                <a:pos x="2556" y="1194"/>
              </a:cxn>
              <a:cxn ang="0">
                <a:pos x="2594" y="1022"/>
              </a:cxn>
              <a:cxn ang="0">
                <a:pos x="2638" y="676"/>
              </a:cxn>
              <a:cxn ang="0">
                <a:pos x="2832" y="686"/>
              </a:cxn>
              <a:cxn ang="0">
                <a:pos x="2978" y="1002"/>
              </a:cxn>
              <a:cxn ang="0">
                <a:pos x="3050" y="442"/>
              </a:cxn>
              <a:cxn ang="0">
                <a:pos x="3156" y="618"/>
              </a:cxn>
              <a:cxn ang="0">
                <a:pos x="3298" y="1008"/>
              </a:cxn>
              <a:cxn ang="0">
                <a:pos x="3400" y="1096"/>
              </a:cxn>
              <a:cxn ang="0">
                <a:pos x="3484" y="1214"/>
              </a:cxn>
              <a:cxn ang="0">
                <a:pos x="3586" y="838"/>
              </a:cxn>
              <a:cxn ang="0">
                <a:pos x="3790" y="952"/>
              </a:cxn>
              <a:cxn ang="0">
                <a:pos x="3816" y="842"/>
              </a:cxn>
              <a:cxn ang="0">
                <a:pos x="4060" y="892"/>
              </a:cxn>
              <a:cxn ang="0">
                <a:pos x="4178" y="974"/>
              </a:cxn>
              <a:cxn ang="0">
                <a:pos x="4370" y="744"/>
              </a:cxn>
              <a:cxn ang="0">
                <a:pos x="4402" y="1102"/>
              </a:cxn>
              <a:cxn ang="0">
                <a:pos x="4504" y="1120"/>
              </a:cxn>
              <a:cxn ang="0">
                <a:pos x="4542" y="964"/>
              </a:cxn>
              <a:cxn ang="0">
                <a:pos x="4574" y="600"/>
              </a:cxn>
              <a:cxn ang="0">
                <a:pos x="4766" y="948"/>
              </a:cxn>
              <a:cxn ang="0">
                <a:pos x="4978" y="1010"/>
              </a:cxn>
              <a:cxn ang="0">
                <a:pos x="5046" y="1016"/>
              </a:cxn>
              <a:cxn ang="0">
                <a:pos x="5122" y="1172"/>
              </a:cxn>
              <a:cxn ang="0">
                <a:pos x="5106" y="1158"/>
              </a:cxn>
              <a:cxn ang="0">
                <a:pos x="5146" y="804"/>
              </a:cxn>
              <a:cxn ang="0">
                <a:pos x="5244" y="1056"/>
              </a:cxn>
              <a:cxn ang="0">
                <a:pos x="5350" y="1102"/>
              </a:cxn>
              <a:cxn ang="0">
                <a:pos x="5482" y="1148"/>
              </a:cxn>
              <a:cxn ang="0">
                <a:pos x="5550" y="1006"/>
              </a:cxn>
              <a:cxn ang="0">
                <a:pos x="5700" y="930"/>
              </a:cxn>
              <a:cxn ang="0">
                <a:pos x="30" y="1520"/>
              </a:cxn>
            </a:cxnLst>
            <a:rect l="0" t="0" r="r" b="b"/>
            <a:pathLst>
              <a:path w="5708" h="1520">
                <a:moveTo>
                  <a:pt x="30" y="1520"/>
                </a:moveTo>
                <a:lnTo>
                  <a:pt x="30" y="1520"/>
                </a:lnTo>
                <a:lnTo>
                  <a:pt x="16" y="1518"/>
                </a:lnTo>
                <a:lnTo>
                  <a:pt x="10" y="1516"/>
                </a:lnTo>
                <a:lnTo>
                  <a:pt x="6" y="1514"/>
                </a:lnTo>
                <a:lnTo>
                  <a:pt x="4" y="1508"/>
                </a:lnTo>
                <a:lnTo>
                  <a:pt x="2" y="1502"/>
                </a:lnTo>
                <a:lnTo>
                  <a:pt x="0" y="1488"/>
                </a:lnTo>
                <a:lnTo>
                  <a:pt x="0" y="1488"/>
                </a:lnTo>
                <a:lnTo>
                  <a:pt x="2" y="1298"/>
                </a:lnTo>
                <a:lnTo>
                  <a:pt x="2" y="1110"/>
                </a:lnTo>
                <a:lnTo>
                  <a:pt x="2" y="1110"/>
                </a:lnTo>
                <a:lnTo>
                  <a:pt x="4" y="1092"/>
                </a:lnTo>
                <a:lnTo>
                  <a:pt x="4" y="1072"/>
                </a:lnTo>
                <a:lnTo>
                  <a:pt x="4" y="1034"/>
                </a:lnTo>
                <a:lnTo>
                  <a:pt x="4" y="1034"/>
                </a:lnTo>
                <a:lnTo>
                  <a:pt x="4" y="1020"/>
                </a:lnTo>
                <a:lnTo>
                  <a:pt x="8" y="1016"/>
                </a:lnTo>
                <a:lnTo>
                  <a:pt x="10" y="1014"/>
                </a:lnTo>
                <a:lnTo>
                  <a:pt x="14" y="1012"/>
                </a:lnTo>
                <a:lnTo>
                  <a:pt x="14" y="1012"/>
                </a:lnTo>
                <a:lnTo>
                  <a:pt x="38" y="1008"/>
                </a:lnTo>
                <a:lnTo>
                  <a:pt x="64" y="1004"/>
                </a:lnTo>
                <a:lnTo>
                  <a:pt x="94" y="1004"/>
                </a:lnTo>
                <a:lnTo>
                  <a:pt x="122" y="1006"/>
                </a:lnTo>
                <a:lnTo>
                  <a:pt x="150" y="1008"/>
                </a:lnTo>
                <a:lnTo>
                  <a:pt x="174" y="1012"/>
                </a:lnTo>
                <a:lnTo>
                  <a:pt x="192" y="1018"/>
                </a:lnTo>
                <a:lnTo>
                  <a:pt x="200" y="1020"/>
                </a:lnTo>
                <a:lnTo>
                  <a:pt x="204" y="1024"/>
                </a:lnTo>
                <a:lnTo>
                  <a:pt x="204" y="1024"/>
                </a:lnTo>
                <a:lnTo>
                  <a:pt x="204" y="1016"/>
                </a:lnTo>
                <a:lnTo>
                  <a:pt x="204" y="1006"/>
                </a:lnTo>
                <a:lnTo>
                  <a:pt x="202" y="990"/>
                </a:lnTo>
                <a:lnTo>
                  <a:pt x="202" y="980"/>
                </a:lnTo>
                <a:lnTo>
                  <a:pt x="202" y="972"/>
                </a:lnTo>
                <a:lnTo>
                  <a:pt x="206" y="964"/>
                </a:lnTo>
                <a:lnTo>
                  <a:pt x="214" y="956"/>
                </a:lnTo>
                <a:lnTo>
                  <a:pt x="214" y="956"/>
                </a:lnTo>
                <a:lnTo>
                  <a:pt x="234" y="956"/>
                </a:lnTo>
                <a:lnTo>
                  <a:pt x="254" y="956"/>
                </a:lnTo>
                <a:lnTo>
                  <a:pt x="274" y="956"/>
                </a:lnTo>
                <a:lnTo>
                  <a:pt x="296" y="952"/>
                </a:lnTo>
                <a:lnTo>
                  <a:pt x="296" y="952"/>
                </a:lnTo>
                <a:lnTo>
                  <a:pt x="300" y="946"/>
                </a:lnTo>
                <a:lnTo>
                  <a:pt x="300" y="946"/>
                </a:lnTo>
                <a:lnTo>
                  <a:pt x="302" y="938"/>
                </a:lnTo>
                <a:lnTo>
                  <a:pt x="302" y="930"/>
                </a:lnTo>
                <a:lnTo>
                  <a:pt x="302" y="914"/>
                </a:lnTo>
                <a:lnTo>
                  <a:pt x="304" y="900"/>
                </a:lnTo>
                <a:lnTo>
                  <a:pt x="306" y="892"/>
                </a:lnTo>
                <a:lnTo>
                  <a:pt x="310" y="886"/>
                </a:lnTo>
                <a:lnTo>
                  <a:pt x="310" y="886"/>
                </a:lnTo>
                <a:lnTo>
                  <a:pt x="310" y="876"/>
                </a:lnTo>
                <a:lnTo>
                  <a:pt x="310" y="876"/>
                </a:lnTo>
                <a:lnTo>
                  <a:pt x="328" y="874"/>
                </a:lnTo>
                <a:lnTo>
                  <a:pt x="344" y="872"/>
                </a:lnTo>
                <a:lnTo>
                  <a:pt x="376" y="864"/>
                </a:lnTo>
                <a:lnTo>
                  <a:pt x="392" y="862"/>
                </a:lnTo>
                <a:lnTo>
                  <a:pt x="408" y="860"/>
                </a:lnTo>
                <a:lnTo>
                  <a:pt x="424" y="862"/>
                </a:lnTo>
                <a:lnTo>
                  <a:pt x="440" y="864"/>
                </a:lnTo>
                <a:lnTo>
                  <a:pt x="440" y="864"/>
                </a:lnTo>
                <a:lnTo>
                  <a:pt x="446" y="868"/>
                </a:lnTo>
                <a:lnTo>
                  <a:pt x="448" y="872"/>
                </a:lnTo>
                <a:lnTo>
                  <a:pt x="452" y="882"/>
                </a:lnTo>
                <a:lnTo>
                  <a:pt x="454" y="892"/>
                </a:lnTo>
                <a:lnTo>
                  <a:pt x="454" y="902"/>
                </a:lnTo>
                <a:lnTo>
                  <a:pt x="454" y="902"/>
                </a:lnTo>
                <a:lnTo>
                  <a:pt x="454" y="1044"/>
                </a:lnTo>
                <a:lnTo>
                  <a:pt x="454" y="1044"/>
                </a:lnTo>
                <a:lnTo>
                  <a:pt x="454" y="1052"/>
                </a:lnTo>
                <a:lnTo>
                  <a:pt x="456" y="1058"/>
                </a:lnTo>
                <a:lnTo>
                  <a:pt x="456" y="1058"/>
                </a:lnTo>
                <a:lnTo>
                  <a:pt x="462" y="1060"/>
                </a:lnTo>
                <a:lnTo>
                  <a:pt x="468" y="1062"/>
                </a:lnTo>
                <a:lnTo>
                  <a:pt x="482" y="1064"/>
                </a:lnTo>
                <a:lnTo>
                  <a:pt x="508" y="1062"/>
                </a:lnTo>
                <a:lnTo>
                  <a:pt x="508" y="1062"/>
                </a:lnTo>
                <a:lnTo>
                  <a:pt x="520" y="1064"/>
                </a:lnTo>
                <a:lnTo>
                  <a:pt x="532" y="1068"/>
                </a:lnTo>
                <a:lnTo>
                  <a:pt x="536" y="1070"/>
                </a:lnTo>
                <a:lnTo>
                  <a:pt x="538" y="1076"/>
                </a:lnTo>
                <a:lnTo>
                  <a:pt x="542" y="1082"/>
                </a:lnTo>
                <a:lnTo>
                  <a:pt x="542" y="1088"/>
                </a:lnTo>
                <a:lnTo>
                  <a:pt x="542" y="1088"/>
                </a:lnTo>
                <a:lnTo>
                  <a:pt x="544" y="1094"/>
                </a:lnTo>
                <a:lnTo>
                  <a:pt x="546" y="1098"/>
                </a:lnTo>
                <a:lnTo>
                  <a:pt x="550" y="1104"/>
                </a:lnTo>
                <a:lnTo>
                  <a:pt x="558" y="1106"/>
                </a:lnTo>
                <a:lnTo>
                  <a:pt x="568" y="1108"/>
                </a:lnTo>
                <a:lnTo>
                  <a:pt x="568" y="1108"/>
                </a:lnTo>
                <a:lnTo>
                  <a:pt x="588" y="1110"/>
                </a:lnTo>
                <a:lnTo>
                  <a:pt x="596" y="1112"/>
                </a:lnTo>
                <a:lnTo>
                  <a:pt x="600" y="1116"/>
                </a:lnTo>
                <a:lnTo>
                  <a:pt x="604" y="1120"/>
                </a:lnTo>
                <a:lnTo>
                  <a:pt x="606" y="1128"/>
                </a:lnTo>
                <a:lnTo>
                  <a:pt x="608" y="1148"/>
                </a:lnTo>
                <a:lnTo>
                  <a:pt x="608" y="1148"/>
                </a:lnTo>
                <a:lnTo>
                  <a:pt x="610" y="1184"/>
                </a:lnTo>
                <a:lnTo>
                  <a:pt x="610" y="1222"/>
                </a:lnTo>
                <a:lnTo>
                  <a:pt x="610" y="1222"/>
                </a:lnTo>
                <a:lnTo>
                  <a:pt x="610" y="1230"/>
                </a:lnTo>
                <a:lnTo>
                  <a:pt x="612" y="1238"/>
                </a:lnTo>
                <a:lnTo>
                  <a:pt x="618" y="1242"/>
                </a:lnTo>
                <a:lnTo>
                  <a:pt x="626" y="1242"/>
                </a:lnTo>
                <a:lnTo>
                  <a:pt x="626" y="1242"/>
                </a:lnTo>
                <a:lnTo>
                  <a:pt x="630" y="1242"/>
                </a:lnTo>
                <a:lnTo>
                  <a:pt x="630" y="1240"/>
                </a:lnTo>
                <a:lnTo>
                  <a:pt x="626" y="1238"/>
                </a:lnTo>
                <a:lnTo>
                  <a:pt x="626" y="1236"/>
                </a:lnTo>
                <a:lnTo>
                  <a:pt x="626" y="1236"/>
                </a:lnTo>
                <a:lnTo>
                  <a:pt x="632" y="1160"/>
                </a:lnTo>
                <a:lnTo>
                  <a:pt x="632" y="1086"/>
                </a:lnTo>
                <a:lnTo>
                  <a:pt x="632" y="1012"/>
                </a:lnTo>
                <a:lnTo>
                  <a:pt x="634" y="938"/>
                </a:lnTo>
                <a:lnTo>
                  <a:pt x="634" y="938"/>
                </a:lnTo>
                <a:lnTo>
                  <a:pt x="638" y="836"/>
                </a:lnTo>
                <a:lnTo>
                  <a:pt x="638" y="786"/>
                </a:lnTo>
                <a:lnTo>
                  <a:pt x="638" y="734"/>
                </a:lnTo>
                <a:lnTo>
                  <a:pt x="638" y="734"/>
                </a:lnTo>
                <a:lnTo>
                  <a:pt x="634" y="702"/>
                </a:lnTo>
                <a:lnTo>
                  <a:pt x="628" y="668"/>
                </a:lnTo>
                <a:lnTo>
                  <a:pt x="618" y="636"/>
                </a:lnTo>
                <a:lnTo>
                  <a:pt x="606" y="604"/>
                </a:lnTo>
                <a:lnTo>
                  <a:pt x="606" y="604"/>
                </a:lnTo>
                <a:lnTo>
                  <a:pt x="596" y="584"/>
                </a:lnTo>
                <a:lnTo>
                  <a:pt x="592" y="574"/>
                </a:lnTo>
                <a:lnTo>
                  <a:pt x="590" y="562"/>
                </a:lnTo>
                <a:lnTo>
                  <a:pt x="590" y="562"/>
                </a:lnTo>
                <a:lnTo>
                  <a:pt x="590" y="550"/>
                </a:lnTo>
                <a:lnTo>
                  <a:pt x="590" y="544"/>
                </a:lnTo>
                <a:lnTo>
                  <a:pt x="594" y="538"/>
                </a:lnTo>
                <a:lnTo>
                  <a:pt x="594" y="538"/>
                </a:lnTo>
                <a:lnTo>
                  <a:pt x="604" y="528"/>
                </a:lnTo>
                <a:lnTo>
                  <a:pt x="612" y="518"/>
                </a:lnTo>
                <a:lnTo>
                  <a:pt x="624" y="494"/>
                </a:lnTo>
                <a:lnTo>
                  <a:pt x="634" y="470"/>
                </a:lnTo>
                <a:lnTo>
                  <a:pt x="644" y="446"/>
                </a:lnTo>
                <a:lnTo>
                  <a:pt x="644" y="446"/>
                </a:lnTo>
                <a:lnTo>
                  <a:pt x="648" y="438"/>
                </a:lnTo>
                <a:lnTo>
                  <a:pt x="650" y="428"/>
                </a:lnTo>
                <a:lnTo>
                  <a:pt x="650" y="410"/>
                </a:lnTo>
                <a:lnTo>
                  <a:pt x="650" y="410"/>
                </a:lnTo>
                <a:lnTo>
                  <a:pt x="650" y="240"/>
                </a:lnTo>
                <a:lnTo>
                  <a:pt x="650" y="240"/>
                </a:lnTo>
                <a:lnTo>
                  <a:pt x="650" y="222"/>
                </a:lnTo>
                <a:lnTo>
                  <a:pt x="652" y="214"/>
                </a:lnTo>
                <a:lnTo>
                  <a:pt x="658" y="206"/>
                </a:lnTo>
                <a:lnTo>
                  <a:pt x="658" y="206"/>
                </a:lnTo>
                <a:lnTo>
                  <a:pt x="654" y="192"/>
                </a:lnTo>
                <a:lnTo>
                  <a:pt x="656" y="180"/>
                </a:lnTo>
                <a:lnTo>
                  <a:pt x="658" y="166"/>
                </a:lnTo>
                <a:lnTo>
                  <a:pt x="658" y="154"/>
                </a:lnTo>
                <a:lnTo>
                  <a:pt x="658" y="154"/>
                </a:lnTo>
                <a:lnTo>
                  <a:pt x="658" y="76"/>
                </a:lnTo>
                <a:lnTo>
                  <a:pt x="658" y="0"/>
                </a:lnTo>
                <a:lnTo>
                  <a:pt x="658" y="0"/>
                </a:lnTo>
                <a:lnTo>
                  <a:pt x="668" y="0"/>
                </a:lnTo>
                <a:lnTo>
                  <a:pt x="668" y="0"/>
                </a:lnTo>
                <a:lnTo>
                  <a:pt x="682" y="374"/>
                </a:lnTo>
                <a:lnTo>
                  <a:pt x="682" y="374"/>
                </a:lnTo>
                <a:lnTo>
                  <a:pt x="684" y="396"/>
                </a:lnTo>
                <a:lnTo>
                  <a:pt x="688" y="416"/>
                </a:lnTo>
                <a:lnTo>
                  <a:pt x="694" y="436"/>
                </a:lnTo>
                <a:lnTo>
                  <a:pt x="702" y="456"/>
                </a:lnTo>
                <a:lnTo>
                  <a:pt x="710" y="474"/>
                </a:lnTo>
                <a:lnTo>
                  <a:pt x="722" y="492"/>
                </a:lnTo>
                <a:lnTo>
                  <a:pt x="734" y="510"/>
                </a:lnTo>
                <a:lnTo>
                  <a:pt x="748" y="526"/>
                </a:lnTo>
                <a:lnTo>
                  <a:pt x="748" y="526"/>
                </a:lnTo>
                <a:lnTo>
                  <a:pt x="752" y="532"/>
                </a:lnTo>
                <a:lnTo>
                  <a:pt x="756" y="540"/>
                </a:lnTo>
                <a:lnTo>
                  <a:pt x="758" y="548"/>
                </a:lnTo>
                <a:lnTo>
                  <a:pt x="758" y="556"/>
                </a:lnTo>
                <a:lnTo>
                  <a:pt x="756" y="564"/>
                </a:lnTo>
                <a:lnTo>
                  <a:pt x="752" y="572"/>
                </a:lnTo>
                <a:lnTo>
                  <a:pt x="748" y="582"/>
                </a:lnTo>
                <a:lnTo>
                  <a:pt x="742" y="590"/>
                </a:lnTo>
                <a:lnTo>
                  <a:pt x="742" y="590"/>
                </a:lnTo>
                <a:lnTo>
                  <a:pt x="732" y="600"/>
                </a:lnTo>
                <a:lnTo>
                  <a:pt x="728" y="612"/>
                </a:lnTo>
                <a:lnTo>
                  <a:pt x="720" y="638"/>
                </a:lnTo>
                <a:lnTo>
                  <a:pt x="720" y="638"/>
                </a:lnTo>
                <a:lnTo>
                  <a:pt x="716" y="658"/>
                </a:lnTo>
                <a:lnTo>
                  <a:pt x="712" y="678"/>
                </a:lnTo>
                <a:lnTo>
                  <a:pt x="708" y="716"/>
                </a:lnTo>
                <a:lnTo>
                  <a:pt x="708" y="754"/>
                </a:lnTo>
                <a:lnTo>
                  <a:pt x="710" y="792"/>
                </a:lnTo>
                <a:lnTo>
                  <a:pt x="716" y="870"/>
                </a:lnTo>
                <a:lnTo>
                  <a:pt x="718" y="908"/>
                </a:lnTo>
                <a:lnTo>
                  <a:pt x="716" y="948"/>
                </a:lnTo>
                <a:lnTo>
                  <a:pt x="716" y="948"/>
                </a:lnTo>
                <a:lnTo>
                  <a:pt x="716" y="964"/>
                </a:lnTo>
                <a:lnTo>
                  <a:pt x="714" y="980"/>
                </a:lnTo>
                <a:lnTo>
                  <a:pt x="714" y="980"/>
                </a:lnTo>
                <a:lnTo>
                  <a:pt x="714" y="992"/>
                </a:lnTo>
                <a:lnTo>
                  <a:pt x="716" y="1002"/>
                </a:lnTo>
                <a:lnTo>
                  <a:pt x="718" y="1022"/>
                </a:lnTo>
                <a:lnTo>
                  <a:pt x="718" y="1022"/>
                </a:lnTo>
                <a:lnTo>
                  <a:pt x="718" y="1026"/>
                </a:lnTo>
                <a:lnTo>
                  <a:pt x="720" y="1028"/>
                </a:lnTo>
                <a:lnTo>
                  <a:pt x="722" y="1028"/>
                </a:lnTo>
                <a:lnTo>
                  <a:pt x="720" y="1028"/>
                </a:lnTo>
                <a:lnTo>
                  <a:pt x="720" y="1028"/>
                </a:lnTo>
                <a:lnTo>
                  <a:pt x="720" y="1028"/>
                </a:lnTo>
                <a:lnTo>
                  <a:pt x="718" y="1026"/>
                </a:lnTo>
                <a:lnTo>
                  <a:pt x="718" y="1026"/>
                </a:lnTo>
                <a:lnTo>
                  <a:pt x="714" y="1002"/>
                </a:lnTo>
                <a:lnTo>
                  <a:pt x="714" y="990"/>
                </a:lnTo>
                <a:lnTo>
                  <a:pt x="716" y="978"/>
                </a:lnTo>
                <a:lnTo>
                  <a:pt x="716" y="978"/>
                </a:lnTo>
                <a:lnTo>
                  <a:pt x="720" y="970"/>
                </a:lnTo>
                <a:lnTo>
                  <a:pt x="726" y="966"/>
                </a:lnTo>
                <a:lnTo>
                  <a:pt x="742" y="960"/>
                </a:lnTo>
                <a:lnTo>
                  <a:pt x="742" y="960"/>
                </a:lnTo>
                <a:lnTo>
                  <a:pt x="748" y="956"/>
                </a:lnTo>
                <a:lnTo>
                  <a:pt x="750" y="954"/>
                </a:lnTo>
                <a:lnTo>
                  <a:pt x="752" y="950"/>
                </a:lnTo>
                <a:lnTo>
                  <a:pt x="752" y="950"/>
                </a:lnTo>
                <a:lnTo>
                  <a:pt x="752" y="942"/>
                </a:lnTo>
                <a:lnTo>
                  <a:pt x="752" y="942"/>
                </a:lnTo>
                <a:lnTo>
                  <a:pt x="754" y="930"/>
                </a:lnTo>
                <a:lnTo>
                  <a:pt x="758" y="922"/>
                </a:lnTo>
                <a:lnTo>
                  <a:pt x="764" y="916"/>
                </a:lnTo>
                <a:lnTo>
                  <a:pt x="770" y="912"/>
                </a:lnTo>
                <a:lnTo>
                  <a:pt x="776" y="912"/>
                </a:lnTo>
                <a:lnTo>
                  <a:pt x="784" y="914"/>
                </a:lnTo>
                <a:lnTo>
                  <a:pt x="794" y="918"/>
                </a:lnTo>
                <a:lnTo>
                  <a:pt x="804" y="926"/>
                </a:lnTo>
                <a:lnTo>
                  <a:pt x="804" y="926"/>
                </a:lnTo>
                <a:lnTo>
                  <a:pt x="804" y="958"/>
                </a:lnTo>
                <a:lnTo>
                  <a:pt x="804" y="958"/>
                </a:lnTo>
                <a:lnTo>
                  <a:pt x="820" y="964"/>
                </a:lnTo>
                <a:lnTo>
                  <a:pt x="836" y="966"/>
                </a:lnTo>
                <a:lnTo>
                  <a:pt x="852" y="966"/>
                </a:lnTo>
                <a:lnTo>
                  <a:pt x="870" y="964"/>
                </a:lnTo>
                <a:lnTo>
                  <a:pt x="870" y="964"/>
                </a:lnTo>
                <a:lnTo>
                  <a:pt x="898" y="962"/>
                </a:lnTo>
                <a:lnTo>
                  <a:pt x="928" y="962"/>
                </a:lnTo>
                <a:lnTo>
                  <a:pt x="928" y="962"/>
                </a:lnTo>
                <a:lnTo>
                  <a:pt x="940" y="964"/>
                </a:lnTo>
                <a:lnTo>
                  <a:pt x="946" y="966"/>
                </a:lnTo>
                <a:lnTo>
                  <a:pt x="950" y="970"/>
                </a:lnTo>
                <a:lnTo>
                  <a:pt x="954" y="974"/>
                </a:lnTo>
                <a:lnTo>
                  <a:pt x="956" y="980"/>
                </a:lnTo>
                <a:lnTo>
                  <a:pt x="958" y="992"/>
                </a:lnTo>
                <a:lnTo>
                  <a:pt x="958" y="992"/>
                </a:lnTo>
                <a:lnTo>
                  <a:pt x="958" y="1054"/>
                </a:lnTo>
                <a:lnTo>
                  <a:pt x="958" y="1054"/>
                </a:lnTo>
                <a:lnTo>
                  <a:pt x="960" y="1078"/>
                </a:lnTo>
                <a:lnTo>
                  <a:pt x="960" y="1084"/>
                </a:lnTo>
                <a:lnTo>
                  <a:pt x="964" y="1090"/>
                </a:lnTo>
                <a:lnTo>
                  <a:pt x="968" y="1092"/>
                </a:lnTo>
                <a:lnTo>
                  <a:pt x="976" y="1094"/>
                </a:lnTo>
                <a:lnTo>
                  <a:pt x="998" y="1096"/>
                </a:lnTo>
                <a:lnTo>
                  <a:pt x="998" y="1096"/>
                </a:lnTo>
                <a:lnTo>
                  <a:pt x="1006" y="1096"/>
                </a:lnTo>
                <a:lnTo>
                  <a:pt x="1006" y="1096"/>
                </a:lnTo>
                <a:lnTo>
                  <a:pt x="1022" y="1096"/>
                </a:lnTo>
                <a:lnTo>
                  <a:pt x="1040" y="1098"/>
                </a:lnTo>
                <a:lnTo>
                  <a:pt x="1054" y="1096"/>
                </a:lnTo>
                <a:lnTo>
                  <a:pt x="1062" y="1094"/>
                </a:lnTo>
                <a:lnTo>
                  <a:pt x="1068" y="1090"/>
                </a:lnTo>
                <a:lnTo>
                  <a:pt x="1068" y="1090"/>
                </a:lnTo>
                <a:lnTo>
                  <a:pt x="1074" y="1084"/>
                </a:lnTo>
                <a:lnTo>
                  <a:pt x="1076" y="1078"/>
                </a:lnTo>
                <a:lnTo>
                  <a:pt x="1078" y="1072"/>
                </a:lnTo>
                <a:lnTo>
                  <a:pt x="1078" y="1064"/>
                </a:lnTo>
                <a:lnTo>
                  <a:pt x="1076" y="1048"/>
                </a:lnTo>
                <a:lnTo>
                  <a:pt x="1076" y="1032"/>
                </a:lnTo>
                <a:lnTo>
                  <a:pt x="1076" y="1032"/>
                </a:lnTo>
                <a:lnTo>
                  <a:pt x="1080" y="1020"/>
                </a:lnTo>
                <a:lnTo>
                  <a:pt x="1082" y="1014"/>
                </a:lnTo>
                <a:lnTo>
                  <a:pt x="1086" y="1010"/>
                </a:lnTo>
                <a:lnTo>
                  <a:pt x="1086" y="1010"/>
                </a:lnTo>
                <a:lnTo>
                  <a:pt x="1088" y="1006"/>
                </a:lnTo>
                <a:lnTo>
                  <a:pt x="1094" y="1006"/>
                </a:lnTo>
                <a:lnTo>
                  <a:pt x="1094" y="1006"/>
                </a:lnTo>
                <a:lnTo>
                  <a:pt x="1100" y="1004"/>
                </a:lnTo>
                <a:lnTo>
                  <a:pt x="1108" y="1006"/>
                </a:lnTo>
                <a:lnTo>
                  <a:pt x="1122" y="1008"/>
                </a:lnTo>
                <a:lnTo>
                  <a:pt x="1130" y="1008"/>
                </a:lnTo>
                <a:lnTo>
                  <a:pt x="1136" y="1006"/>
                </a:lnTo>
                <a:lnTo>
                  <a:pt x="1142" y="1002"/>
                </a:lnTo>
                <a:lnTo>
                  <a:pt x="1148" y="996"/>
                </a:lnTo>
                <a:lnTo>
                  <a:pt x="1148" y="996"/>
                </a:lnTo>
                <a:lnTo>
                  <a:pt x="1148" y="772"/>
                </a:lnTo>
                <a:lnTo>
                  <a:pt x="1148" y="772"/>
                </a:lnTo>
                <a:lnTo>
                  <a:pt x="1148" y="750"/>
                </a:lnTo>
                <a:lnTo>
                  <a:pt x="1150" y="738"/>
                </a:lnTo>
                <a:lnTo>
                  <a:pt x="1156" y="728"/>
                </a:lnTo>
                <a:lnTo>
                  <a:pt x="1156" y="728"/>
                </a:lnTo>
                <a:lnTo>
                  <a:pt x="1166" y="722"/>
                </a:lnTo>
                <a:lnTo>
                  <a:pt x="1178" y="720"/>
                </a:lnTo>
                <a:lnTo>
                  <a:pt x="1190" y="722"/>
                </a:lnTo>
                <a:lnTo>
                  <a:pt x="1202" y="724"/>
                </a:lnTo>
                <a:lnTo>
                  <a:pt x="1202" y="724"/>
                </a:lnTo>
                <a:lnTo>
                  <a:pt x="1206" y="728"/>
                </a:lnTo>
                <a:lnTo>
                  <a:pt x="1210" y="732"/>
                </a:lnTo>
                <a:lnTo>
                  <a:pt x="1214" y="742"/>
                </a:lnTo>
                <a:lnTo>
                  <a:pt x="1216" y="752"/>
                </a:lnTo>
                <a:lnTo>
                  <a:pt x="1216" y="764"/>
                </a:lnTo>
                <a:lnTo>
                  <a:pt x="1216" y="764"/>
                </a:lnTo>
                <a:lnTo>
                  <a:pt x="1216" y="816"/>
                </a:lnTo>
                <a:lnTo>
                  <a:pt x="1218" y="870"/>
                </a:lnTo>
                <a:lnTo>
                  <a:pt x="1218" y="870"/>
                </a:lnTo>
                <a:lnTo>
                  <a:pt x="1218" y="880"/>
                </a:lnTo>
                <a:lnTo>
                  <a:pt x="1220" y="884"/>
                </a:lnTo>
                <a:lnTo>
                  <a:pt x="1224" y="888"/>
                </a:lnTo>
                <a:lnTo>
                  <a:pt x="1224" y="888"/>
                </a:lnTo>
                <a:lnTo>
                  <a:pt x="1254" y="890"/>
                </a:lnTo>
                <a:lnTo>
                  <a:pt x="1284" y="888"/>
                </a:lnTo>
                <a:lnTo>
                  <a:pt x="1284" y="888"/>
                </a:lnTo>
                <a:lnTo>
                  <a:pt x="1300" y="890"/>
                </a:lnTo>
                <a:lnTo>
                  <a:pt x="1308" y="892"/>
                </a:lnTo>
                <a:lnTo>
                  <a:pt x="1312" y="896"/>
                </a:lnTo>
                <a:lnTo>
                  <a:pt x="1318" y="900"/>
                </a:lnTo>
                <a:lnTo>
                  <a:pt x="1320" y="906"/>
                </a:lnTo>
                <a:lnTo>
                  <a:pt x="1322" y="914"/>
                </a:lnTo>
                <a:lnTo>
                  <a:pt x="1324" y="922"/>
                </a:lnTo>
                <a:lnTo>
                  <a:pt x="1324" y="922"/>
                </a:lnTo>
                <a:lnTo>
                  <a:pt x="1328" y="928"/>
                </a:lnTo>
                <a:lnTo>
                  <a:pt x="1334" y="932"/>
                </a:lnTo>
                <a:lnTo>
                  <a:pt x="1340" y="934"/>
                </a:lnTo>
                <a:lnTo>
                  <a:pt x="1346" y="934"/>
                </a:lnTo>
                <a:lnTo>
                  <a:pt x="1360" y="934"/>
                </a:lnTo>
                <a:lnTo>
                  <a:pt x="1366" y="932"/>
                </a:lnTo>
                <a:lnTo>
                  <a:pt x="1372" y="934"/>
                </a:lnTo>
                <a:lnTo>
                  <a:pt x="1372" y="934"/>
                </a:lnTo>
                <a:lnTo>
                  <a:pt x="1394" y="934"/>
                </a:lnTo>
                <a:lnTo>
                  <a:pt x="1394" y="934"/>
                </a:lnTo>
                <a:lnTo>
                  <a:pt x="1458" y="934"/>
                </a:lnTo>
                <a:lnTo>
                  <a:pt x="1458" y="934"/>
                </a:lnTo>
                <a:lnTo>
                  <a:pt x="1468" y="934"/>
                </a:lnTo>
                <a:lnTo>
                  <a:pt x="1468" y="934"/>
                </a:lnTo>
                <a:lnTo>
                  <a:pt x="1476" y="936"/>
                </a:lnTo>
                <a:lnTo>
                  <a:pt x="1480" y="938"/>
                </a:lnTo>
                <a:lnTo>
                  <a:pt x="1484" y="942"/>
                </a:lnTo>
                <a:lnTo>
                  <a:pt x="1488" y="948"/>
                </a:lnTo>
                <a:lnTo>
                  <a:pt x="1490" y="958"/>
                </a:lnTo>
                <a:lnTo>
                  <a:pt x="1490" y="970"/>
                </a:lnTo>
                <a:lnTo>
                  <a:pt x="1490" y="970"/>
                </a:lnTo>
                <a:lnTo>
                  <a:pt x="1492" y="1084"/>
                </a:lnTo>
                <a:lnTo>
                  <a:pt x="1492" y="1084"/>
                </a:lnTo>
                <a:lnTo>
                  <a:pt x="1492" y="1098"/>
                </a:lnTo>
                <a:lnTo>
                  <a:pt x="1496" y="1104"/>
                </a:lnTo>
                <a:lnTo>
                  <a:pt x="1500" y="1110"/>
                </a:lnTo>
                <a:lnTo>
                  <a:pt x="1500" y="1110"/>
                </a:lnTo>
                <a:lnTo>
                  <a:pt x="1506" y="1112"/>
                </a:lnTo>
                <a:lnTo>
                  <a:pt x="1510" y="1112"/>
                </a:lnTo>
                <a:lnTo>
                  <a:pt x="1516" y="1112"/>
                </a:lnTo>
                <a:lnTo>
                  <a:pt x="1520" y="1110"/>
                </a:lnTo>
                <a:lnTo>
                  <a:pt x="1524" y="1106"/>
                </a:lnTo>
                <a:lnTo>
                  <a:pt x="1526" y="1102"/>
                </a:lnTo>
                <a:lnTo>
                  <a:pt x="1530" y="1096"/>
                </a:lnTo>
                <a:lnTo>
                  <a:pt x="1530" y="1090"/>
                </a:lnTo>
                <a:lnTo>
                  <a:pt x="1530" y="1090"/>
                </a:lnTo>
                <a:lnTo>
                  <a:pt x="1532" y="1080"/>
                </a:lnTo>
                <a:lnTo>
                  <a:pt x="1534" y="1074"/>
                </a:lnTo>
                <a:lnTo>
                  <a:pt x="1536" y="1068"/>
                </a:lnTo>
                <a:lnTo>
                  <a:pt x="1542" y="1064"/>
                </a:lnTo>
                <a:lnTo>
                  <a:pt x="1546" y="1060"/>
                </a:lnTo>
                <a:lnTo>
                  <a:pt x="1552" y="1058"/>
                </a:lnTo>
                <a:lnTo>
                  <a:pt x="1568" y="1056"/>
                </a:lnTo>
                <a:lnTo>
                  <a:pt x="1568" y="1056"/>
                </a:lnTo>
                <a:lnTo>
                  <a:pt x="1596" y="1058"/>
                </a:lnTo>
                <a:lnTo>
                  <a:pt x="1610" y="1056"/>
                </a:lnTo>
                <a:lnTo>
                  <a:pt x="1616" y="1054"/>
                </a:lnTo>
                <a:lnTo>
                  <a:pt x="1622" y="1052"/>
                </a:lnTo>
                <a:lnTo>
                  <a:pt x="1622" y="1052"/>
                </a:lnTo>
                <a:lnTo>
                  <a:pt x="1626" y="1026"/>
                </a:lnTo>
                <a:lnTo>
                  <a:pt x="1626" y="1002"/>
                </a:lnTo>
                <a:lnTo>
                  <a:pt x="1626" y="952"/>
                </a:lnTo>
                <a:lnTo>
                  <a:pt x="1626" y="952"/>
                </a:lnTo>
                <a:lnTo>
                  <a:pt x="1626" y="904"/>
                </a:lnTo>
                <a:lnTo>
                  <a:pt x="1628" y="880"/>
                </a:lnTo>
                <a:lnTo>
                  <a:pt x="1628" y="856"/>
                </a:lnTo>
                <a:lnTo>
                  <a:pt x="1628" y="856"/>
                </a:lnTo>
                <a:lnTo>
                  <a:pt x="1632" y="838"/>
                </a:lnTo>
                <a:lnTo>
                  <a:pt x="1634" y="832"/>
                </a:lnTo>
                <a:lnTo>
                  <a:pt x="1638" y="828"/>
                </a:lnTo>
                <a:lnTo>
                  <a:pt x="1642" y="826"/>
                </a:lnTo>
                <a:lnTo>
                  <a:pt x="1648" y="824"/>
                </a:lnTo>
                <a:lnTo>
                  <a:pt x="1668" y="822"/>
                </a:lnTo>
                <a:lnTo>
                  <a:pt x="1668" y="822"/>
                </a:lnTo>
                <a:lnTo>
                  <a:pt x="1700" y="822"/>
                </a:lnTo>
                <a:lnTo>
                  <a:pt x="1714" y="822"/>
                </a:lnTo>
                <a:lnTo>
                  <a:pt x="1730" y="818"/>
                </a:lnTo>
                <a:lnTo>
                  <a:pt x="1730" y="818"/>
                </a:lnTo>
                <a:lnTo>
                  <a:pt x="1734" y="816"/>
                </a:lnTo>
                <a:lnTo>
                  <a:pt x="1736" y="812"/>
                </a:lnTo>
                <a:lnTo>
                  <a:pt x="1736" y="812"/>
                </a:lnTo>
                <a:lnTo>
                  <a:pt x="1738" y="764"/>
                </a:lnTo>
                <a:lnTo>
                  <a:pt x="1738" y="718"/>
                </a:lnTo>
                <a:lnTo>
                  <a:pt x="1738" y="624"/>
                </a:lnTo>
                <a:lnTo>
                  <a:pt x="1738" y="624"/>
                </a:lnTo>
                <a:lnTo>
                  <a:pt x="1738" y="608"/>
                </a:lnTo>
                <a:lnTo>
                  <a:pt x="1740" y="590"/>
                </a:lnTo>
                <a:lnTo>
                  <a:pt x="1740" y="590"/>
                </a:lnTo>
                <a:lnTo>
                  <a:pt x="1740" y="584"/>
                </a:lnTo>
                <a:lnTo>
                  <a:pt x="1744" y="578"/>
                </a:lnTo>
                <a:lnTo>
                  <a:pt x="1748" y="574"/>
                </a:lnTo>
                <a:lnTo>
                  <a:pt x="1754" y="572"/>
                </a:lnTo>
                <a:lnTo>
                  <a:pt x="1754" y="572"/>
                </a:lnTo>
                <a:lnTo>
                  <a:pt x="1772" y="568"/>
                </a:lnTo>
                <a:lnTo>
                  <a:pt x="1792" y="568"/>
                </a:lnTo>
                <a:lnTo>
                  <a:pt x="1810" y="568"/>
                </a:lnTo>
                <a:lnTo>
                  <a:pt x="1828" y="572"/>
                </a:lnTo>
                <a:lnTo>
                  <a:pt x="1828" y="572"/>
                </a:lnTo>
                <a:lnTo>
                  <a:pt x="1834" y="574"/>
                </a:lnTo>
                <a:lnTo>
                  <a:pt x="1838" y="576"/>
                </a:lnTo>
                <a:lnTo>
                  <a:pt x="1842" y="580"/>
                </a:lnTo>
                <a:lnTo>
                  <a:pt x="1844" y="586"/>
                </a:lnTo>
                <a:lnTo>
                  <a:pt x="1846" y="596"/>
                </a:lnTo>
                <a:lnTo>
                  <a:pt x="1846" y="606"/>
                </a:lnTo>
                <a:lnTo>
                  <a:pt x="1846" y="606"/>
                </a:lnTo>
                <a:lnTo>
                  <a:pt x="1844" y="710"/>
                </a:lnTo>
                <a:lnTo>
                  <a:pt x="1846" y="814"/>
                </a:lnTo>
                <a:lnTo>
                  <a:pt x="1846" y="814"/>
                </a:lnTo>
                <a:lnTo>
                  <a:pt x="1846" y="862"/>
                </a:lnTo>
                <a:lnTo>
                  <a:pt x="1846" y="912"/>
                </a:lnTo>
                <a:lnTo>
                  <a:pt x="1844" y="962"/>
                </a:lnTo>
                <a:lnTo>
                  <a:pt x="1844" y="1012"/>
                </a:lnTo>
                <a:lnTo>
                  <a:pt x="1844" y="1012"/>
                </a:lnTo>
                <a:lnTo>
                  <a:pt x="1846" y="1044"/>
                </a:lnTo>
                <a:lnTo>
                  <a:pt x="1848" y="1060"/>
                </a:lnTo>
                <a:lnTo>
                  <a:pt x="1852" y="1078"/>
                </a:lnTo>
                <a:lnTo>
                  <a:pt x="1852" y="1078"/>
                </a:lnTo>
                <a:lnTo>
                  <a:pt x="1858" y="1066"/>
                </a:lnTo>
                <a:lnTo>
                  <a:pt x="1860" y="1056"/>
                </a:lnTo>
                <a:lnTo>
                  <a:pt x="1862" y="1038"/>
                </a:lnTo>
                <a:lnTo>
                  <a:pt x="1862" y="1038"/>
                </a:lnTo>
                <a:lnTo>
                  <a:pt x="1862" y="906"/>
                </a:lnTo>
                <a:lnTo>
                  <a:pt x="1862" y="906"/>
                </a:lnTo>
                <a:lnTo>
                  <a:pt x="1864" y="890"/>
                </a:lnTo>
                <a:lnTo>
                  <a:pt x="1866" y="882"/>
                </a:lnTo>
                <a:lnTo>
                  <a:pt x="1870" y="876"/>
                </a:lnTo>
                <a:lnTo>
                  <a:pt x="1874" y="870"/>
                </a:lnTo>
                <a:lnTo>
                  <a:pt x="1880" y="866"/>
                </a:lnTo>
                <a:lnTo>
                  <a:pt x="1896" y="858"/>
                </a:lnTo>
                <a:lnTo>
                  <a:pt x="1896" y="858"/>
                </a:lnTo>
                <a:lnTo>
                  <a:pt x="1996" y="820"/>
                </a:lnTo>
                <a:lnTo>
                  <a:pt x="2094" y="780"/>
                </a:lnTo>
                <a:lnTo>
                  <a:pt x="2094" y="780"/>
                </a:lnTo>
                <a:lnTo>
                  <a:pt x="2106" y="778"/>
                </a:lnTo>
                <a:lnTo>
                  <a:pt x="2114" y="776"/>
                </a:lnTo>
                <a:lnTo>
                  <a:pt x="2122" y="776"/>
                </a:lnTo>
                <a:lnTo>
                  <a:pt x="2126" y="778"/>
                </a:lnTo>
                <a:lnTo>
                  <a:pt x="2130" y="782"/>
                </a:lnTo>
                <a:lnTo>
                  <a:pt x="2134" y="788"/>
                </a:lnTo>
                <a:lnTo>
                  <a:pt x="2136" y="808"/>
                </a:lnTo>
                <a:lnTo>
                  <a:pt x="2136" y="808"/>
                </a:lnTo>
                <a:lnTo>
                  <a:pt x="2136" y="864"/>
                </a:lnTo>
                <a:lnTo>
                  <a:pt x="2136" y="892"/>
                </a:lnTo>
                <a:lnTo>
                  <a:pt x="2138" y="920"/>
                </a:lnTo>
                <a:lnTo>
                  <a:pt x="2138" y="920"/>
                </a:lnTo>
                <a:lnTo>
                  <a:pt x="2176" y="936"/>
                </a:lnTo>
                <a:lnTo>
                  <a:pt x="2194" y="942"/>
                </a:lnTo>
                <a:lnTo>
                  <a:pt x="2216" y="946"/>
                </a:lnTo>
                <a:lnTo>
                  <a:pt x="2216" y="946"/>
                </a:lnTo>
                <a:lnTo>
                  <a:pt x="2224" y="944"/>
                </a:lnTo>
                <a:lnTo>
                  <a:pt x="2234" y="944"/>
                </a:lnTo>
                <a:lnTo>
                  <a:pt x="2238" y="946"/>
                </a:lnTo>
                <a:lnTo>
                  <a:pt x="2242" y="948"/>
                </a:lnTo>
                <a:lnTo>
                  <a:pt x="2244" y="952"/>
                </a:lnTo>
                <a:lnTo>
                  <a:pt x="2246" y="960"/>
                </a:lnTo>
                <a:lnTo>
                  <a:pt x="2246" y="960"/>
                </a:lnTo>
                <a:lnTo>
                  <a:pt x="2230" y="960"/>
                </a:lnTo>
                <a:lnTo>
                  <a:pt x="2214" y="962"/>
                </a:lnTo>
                <a:lnTo>
                  <a:pt x="2188" y="960"/>
                </a:lnTo>
                <a:lnTo>
                  <a:pt x="2188" y="960"/>
                </a:lnTo>
                <a:lnTo>
                  <a:pt x="2194" y="962"/>
                </a:lnTo>
                <a:lnTo>
                  <a:pt x="2200" y="962"/>
                </a:lnTo>
                <a:lnTo>
                  <a:pt x="2216" y="960"/>
                </a:lnTo>
                <a:lnTo>
                  <a:pt x="2232" y="962"/>
                </a:lnTo>
                <a:lnTo>
                  <a:pt x="2240" y="964"/>
                </a:lnTo>
                <a:lnTo>
                  <a:pt x="2248" y="968"/>
                </a:lnTo>
                <a:lnTo>
                  <a:pt x="2248" y="968"/>
                </a:lnTo>
                <a:lnTo>
                  <a:pt x="2252" y="978"/>
                </a:lnTo>
                <a:lnTo>
                  <a:pt x="2254" y="986"/>
                </a:lnTo>
                <a:lnTo>
                  <a:pt x="2254" y="1006"/>
                </a:lnTo>
                <a:lnTo>
                  <a:pt x="2254" y="1024"/>
                </a:lnTo>
                <a:lnTo>
                  <a:pt x="2256" y="1034"/>
                </a:lnTo>
                <a:lnTo>
                  <a:pt x="2258" y="1042"/>
                </a:lnTo>
                <a:lnTo>
                  <a:pt x="2258" y="1042"/>
                </a:lnTo>
                <a:lnTo>
                  <a:pt x="2264" y="1036"/>
                </a:lnTo>
                <a:lnTo>
                  <a:pt x="2266" y="1028"/>
                </a:lnTo>
                <a:lnTo>
                  <a:pt x="2266" y="1014"/>
                </a:lnTo>
                <a:lnTo>
                  <a:pt x="2266" y="1014"/>
                </a:lnTo>
                <a:lnTo>
                  <a:pt x="2266" y="924"/>
                </a:lnTo>
                <a:lnTo>
                  <a:pt x="2266" y="924"/>
                </a:lnTo>
                <a:lnTo>
                  <a:pt x="2266" y="908"/>
                </a:lnTo>
                <a:lnTo>
                  <a:pt x="2268" y="898"/>
                </a:lnTo>
                <a:lnTo>
                  <a:pt x="2274" y="890"/>
                </a:lnTo>
                <a:lnTo>
                  <a:pt x="2274" y="890"/>
                </a:lnTo>
                <a:lnTo>
                  <a:pt x="2274" y="758"/>
                </a:lnTo>
                <a:lnTo>
                  <a:pt x="2274" y="758"/>
                </a:lnTo>
                <a:lnTo>
                  <a:pt x="2290" y="754"/>
                </a:lnTo>
                <a:lnTo>
                  <a:pt x="2306" y="752"/>
                </a:lnTo>
                <a:lnTo>
                  <a:pt x="2336" y="754"/>
                </a:lnTo>
                <a:lnTo>
                  <a:pt x="2336" y="754"/>
                </a:lnTo>
                <a:lnTo>
                  <a:pt x="2350" y="752"/>
                </a:lnTo>
                <a:lnTo>
                  <a:pt x="2356" y="750"/>
                </a:lnTo>
                <a:lnTo>
                  <a:pt x="2362" y="746"/>
                </a:lnTo>
                <a:lnTo>
                  <a:pt x="2362" y="746"/>
                </a:lnTo>
                <a:lnTo>
                  <a:pt x="2372" y="744"/>
                </a:lnTo>
                <a:lnTo>
                  <a:pt x="2372" y="744"/>
                </a:lnTo>
                <a:lnTo>
                  <a:pt x="2408" y="742"/>
                </a:lnTo>
                <a:lnTo>
                  <a:pt x="2442" y="742"/>
                </a:lnTo>
                <a:lnTo>
                  <a:pt x="2442" y="742"/>
                </a:lnTo>
                <a:lnTo>
                  <a:pt x="2458" y="744"/>
                </a:lnTo>
                <a:lnTo>
                  <a:pt x="2464" y="748"/>
                </a:lnTo>
                <a:lnTo>
                  <a:pt x="2468" y="752"/>
                </a:lnTo>
                <a:lnTo>
                  <a:pt x="2472" y="756"/>
                </a:lnTo>
                <a:lnTo>
                  <a:pt x="2476" y="762"/>
                </a:lnTo>
                <a:lnTo>
                  <a:pt x="2478" y="778"/>
                </a:lnTo>
                <a:lnTo>
                  <a:pt x="2478" y="778"/>
                </a:lnTo>
                <a:lnTo>
                  <a:pt x="2480" y="810"/>
                </a:lnTo>
                <a:lnTo>
                  <a:pt x="2478" y="842"/>
                </a:lnTo>
                <a:lnTo>
                  <a:pt x="2478" y="842"/>
                </a:lnTo>
                <a:lnTo>
                  <a:pt x="2478" y="984"/>
                </a:lnTo>
                <a:lnTo>
                  <a:pt x="2480" y="1126"/>
                </a:lnTo>
                <a:lnTo>
                  <a:pt x="2480" y="1126"/>
                </a:lnTo>
                <a:lnTo>
                  <a:pt x="2482" y="1136"/>
                </a:lnTo>
                <a:lnTo>
                  <a:pt x="2482" y="1136"/>
                </a:lnTo>
                <a:lnTo>
                  <a:pt x="2492" y="1140"/>
                </a:lnTo>
                <a:lnTo>
                  <a:pt x="2502" y="1142"/>
                </a:lnTo>
                <a:lnTo>
                  <a:pt x="2520" y="1140"/>
                </a:lnTo>
                <a:lnTo>
                  <a:pt x="2520" y="1140"/>
                </a:lnTo>
                <a:lnTo>
                  <a:pt x="2534" y="1144"/>
                </a:lnTo>
                <a:lnTo>
                  <a:pt x="2542" y="1148"/>
                </a:lnTo>
                <a:lnTo>
                  <a:pt x="2546" y="1152"/>
                </a:lnTo>
                <a:lnTo>
                  <a:pt x="2548" y="1158"/>
                </a:lnTo>
                <a:lnTo>
                  <a:pt x="2550" y="1170"/>
                </a:lnTo>
                <a:lnTo>
                  <a:pt x="2550" y="1170"/>
                </a:lnTo>
                <a:lnTo>
                  <a:pt x="2552" y="1180"/>
                </a:lnTo>
                <a:lnTo>
                  <a:pt x="2554" y="1190"/>
                </a:lnTo>
                <a:lnTo>
                  <a:pt x="2554" y="1190"/>
                </a:lnTo>
                <a:lnTo>
                  <a:pt x="2556" y="1194"/>
                </a:lnTo>
                <a:lnTo>
                  <a:pt x="2558" y="1196"/>
                </a:lnTo>
                <a:lnTo>
                  <a:pt x="2560" y="1198"/>
                </a:lnTo>
                <a:lnTo>
                  <a:pt x="2566" y="1198"/>
                </a:lnTo>
                <a:lnTo>
                  <a:pt x="2566" y="1198"/>
                </a:lnTo>
                <a:lnTo>
                  <a:pt x="2570" y="1198"/>
                </a:lnTo>
                <a:lnTo>
                  <a:pt x="2574" y="1196"/>
                </a:lnTo>
                <a:lnTo>
                  <a:pt x="2576" y="1194"/>
                </a:lnTo>
                <a:lnTo>
                  <a:pt x="2578" y="1190"/>
                </a:lnTo>
                <a:lnTo>
                  <a:pt x="2578" y="1190"/>
                </a:lnTo>
                <a:lnTo>
                  <a:pt x="2580" y="1176"/>
                </a:lnTo>
                <a:lnTo>
                  <a:pt x="2580" y="1164"/>
                </a:lnTo>
                <a:lnTo>
                  <a:pt x="2580" y="1164"/>
                </a:lnTo>
                <a:lnTo>
                  <a:pt x="2580" y="1054"/>
                </a:lnTo>
                <a:lnTo>
                  <a:pt x="2580" y="1054"/>
                </a:lnTo>
                <a:lnTo>
                  <a:pt x="2580" y="1042"/>
                </a:lnTo>
                <a:lnTo>
                  <a:pt x="2584" y="1030"/>
                </a:lnTo>
                <a:lnTo>
                  <a:pt x="2588" y="1024"/>
                </a:lnTo>
                <a:lnTo>
                  <a:pt x="2594" y="1022"/>
                </a:lnTo>
                <a:lnTo>
                  <a:pt x="2600" y="1018"/>
                </a:lnTo>
                <a:lnTo>
                  <a:pt x="2608" y="1018"/>
                </a:lnTo>
                <a:lnTo>
                  <a:pt x="2608" y="1018"/>
                </a:lnTo>
                <a:lnTo>
                  <a:pt x="2616" y="1016"/>
                </a:lnTo>
                <a:lnTo>
                  <a:pt x="2622" y="1014"/>
                </a:lnTo>
                <a:lnTo>
                  <a:pt x="2628" y="1012"/>
                </a:lnTo>
                <a:lnTo>
                  <a:pt x="2630" y="1008"/>
                </a:lnTo>
                <a:lnTo>
                  <a:pt x="2634" y="1002"/>
                </a:lnTo>
                <a:lnTo>
                  <a:pt x="2634" y="996"/>
                </a:lnTo>
                <a:lnTo>
                  <a:pt x="2636" y="982"/>
                </a:lnTo>
                <a:lnTo>
                  <a:pt x="2636" y="982"/>
                </a:lnTo>
                <a:lnTo>
                  <a:pt x="2636" y="756"/>
                </a:lnTo>
                <a:lnTo>
                  <a:pt x="2636" y="756"/>
                </a:lnTo>
                <a:lnTo>
                  <a:pt x="2634" y="724"/>
                </a:lnTo>
                <a:lnTo>
                  <a:pt x="2636" y="692"/>
                </a:lnTo>
                <a:lnTo>
                  <a:pt x="2636" y="692"/>
                </a:lnTo>
                <a:lnTo>
                  <a:pt x="2636" y="684"/>
                </a:lnTo>
                <a:lnTo>
                  <a:pt x="2638" y="676"/>
                </a:lnTo>
                <a:lnTo>
                  <a:pt x="2642" y="670"/>
                </a:lnTo>
                <a:lnTo>
                  <a:pt x="2644" y="668"/>
                </a:lnTo>
                <a:lnTo>
                  <a:pt x="2650" y="666"/>
                </a:lnTo>
                <a:lnTo>
                  <a:pt x="2650" y="666"/>
                </a:lnTo>
                <a:lnTo>
                  <a:pt x="2700" y="666"/>
                </a:lnTo>
                <a:lnTo>
                  <a:pt x="2700" y="666"/>
                </a:lnTo>
                <a:lnTo>
                  <a:pt x="2714" y="662"/>
                </a:lnTo>
                <a:lnTo>
                  <a:pt x="2728" y="658"/>
                </a:lnTo>
                <a:lnTo>
                  <a:pt x="2742" y="656"/>
                </a:lnTo>
                <a:lnTo>
                  <a:pt x="2758" y="656"/>
                </a:lnTo>
                <a:lnTo>
                  <a:pt x="2786" y="658"/>
                </a:lnTo>
                <a:lnTo>
                  <a:pt x="2814" y="662"/>
                </a:lnTo>
                <a:lnTo>
                  <a:pt x="2814" y="662"/>
                </a:lnTo>
                <a:lnTo>
                  <a:pt x="2820" y="664"/>
                </a:lnTo>
                <a:lnTo>
                  <a:pt x="2824" y="666"/>
                </a:lnTo>
                <a:lnTo>
                  <a:pt x="2828" y="670"/>
                </a:lnTo>
                <a:lnTo>
                  <a:pt x="2830" y="674"/>
                </a:lnTo>
                <a:lnTo>
                  <a:pt x="2832" y="686"/>
                </a:lnTo>
                <a:lnTo>
                  <a:pt x="2832" y="696"/>
                </a:lnTo>
                <a:lnTo>
                  <a:pt x="2832" y="696"/>
                </a:lnTo>
                <a:lnTo>
                  <a:pt x="2832" y="768"/>
                </a:lnTo>
                <a:lnTo>
                  <a:pt x="2832" y="838"/>
                </a:lnTo>
                <a:lnTo>
                  <a:pt x="2832" y="838"/>
                </a:lnTo>
                <a:lnTo>
                  <a:pt x="2832" y="982"/>
                </a:lnTo>
                <a:lnTo>
                  <a:pt x="2832" y="982"/>
                </a:lnTo>
                <a:lnTo>
                  <a:pt x="2832" y="992"/>
                </a:lnTo>
                <a:lnTo>
                  <a:pt x="2836" y="1000"/>
                </a:lnTo>
                <a:lnTo>
                  <a:pt x="2838" y="1004"/>
                </a:lnTo>
                <a:lnTo>
                  <a:pt x="2842" y="1006"/>
                </a:lnTo>
                <a:lnTo>
                  <a:pt x="2848" y="1008"/>
                </a:lnTo>
                <a:lnTo>
                  <a:pt x="2854" y="1006"/>
                </a:lnTo>
                <a:lnTo>
                  <a:pt x="2854" y="1006"/>
                </a:lnTo>
                <a:lnTo>
                  <a:pt x="2876" y="1004"/>
                </a:lnTo>
                <a:lnTo>
                  <a:pt x="2896" y="1002"/>
                </a:lnTo>
                <a:lnTo>
                  <a:pt x="2938" y="1000"/>
                </a:lnTo>
                <a:lnTo>
                  <a:pt x="2978" y="1002"/>
                </a:lnTo>
                <a:lnTo>
                  <a:pt x="3020" y="1004"/>
                </a:lnTo>
                <a:lnTo>
                  <a:pt x="3020" y="1004"/>
                </a:lnTo>
                <a:lnTo>
                  <a:pt x="3024" y="1006"/>
                </a:lnTo>
                <a:lnTo>
                  <a:pt x="3028" y="1008"/>
                </a:lnTo>
                <a:lnTo>
                  <a:pt x="3030" y="1016"/>
                </a:lnTo>
                <a:lnTo>
                  <a:pt x="3034" y="1024"/>
                </a:lnTo>
                <a:lnTo>
                  <a:pt x="3036" y="1028"/>
                </a:lnTo>
                <a:lnTo>
                  <a:pt x="3040" y="1030"/>
                </a:lnTo>
                <a:lnTo>
                  <a:pt x="3040" y="1030"/>
                </a:lnTo>
                <a:lnTo>
                  <a:pt x="3042" y="984"/>
                </a:lnTo>
                <a:lnTo>
                  <a:pt x="3044" y="940"/>
                </a:lnTo>
                <a:lnTo>
                  <a:pt x="3046" y="848"/>
                </a:lnTo>
                <a:lnTo>
                  <a:pt x="3046" y="848"/>
                </a:lnTo>
                <a:lnTo>
                  <a:pt x="3048" y="746"/>
                </a:lnTo>
                <a:lnTo>
                  <a:pt x="3050" y="644"/>
                </a:lnTo>
                <a:lnTo>
                  <a:pt x="3052" y="544"/>
                </a:lnTo>
                <a:lnTo>
                  <a:pt x="3050" y="442"/>
                </a:lnTo>
                <a:lnTo>
                  <a:pt x="3050" y="442"/>
                </a:lnTo>
                <a:lnTo>
                  <a:pt x="3050" y="434"/>
                </a:lnTo>
                <a:lnTo>
                  <a:pt x="3052" y="430"/>
                </a:lnTo>
                <a:lnTo>
                  <a:pt x="3054" y="426"/>
                </a:lnTo>
                <a:lnTo>
                  <a:pt x="3054" y="426"/>
                </a:lnTo>
                <a:lnTo>
                  <a:pt x="3136" y="426"/>
                </a:lnTo>
                <a:lnTo>
                  <a:pt x="3136" y="426"/>
                </a:lnTo>
                <a:lnTo>
                  <a:pt x="3138" y="428"/>
                </a:lnTo>
                <a:lnTo>
                  <a:pt x="3140" y="432"/>
                </a:lnTo>
                <a:lnTo>
                  <a:pt x="3140" y="432"/>
                </a:lnTo>
                <a:lnTo>
                  <a:pt x="3140" y="470"/>
                </a:lnTo>
                <a:lnTo>
                  <a:pt x="3142" y="506"/>
                </a:lnTo>
                <a:lnTo>
                  <a:pt x="3146" y="544"/>
                </a:lnTo>
                <a:lnTo>
                  <a:pt x="3146" y="580"/>
                </a:lnTo>
                <a:lnTo>
                  <a:pt x="3146" y="580"/>
                </a:lnTo>
                <a:lnTo>
                  <a:pt x="3146" y="602"/>
                </a:lnTo>
                <a:lnTo>
                  <a:pt x="3148" y="608"/>
                </a:lnTo>
                <a:lnTo>
                  <a:pt x="3150" y="614"/>
                </a:lnTo>
                <a:lnTo>
                  <a:pt x="3156" y="618"/>
                </a:lnTo>
                <a:lnTo>
                  <a:pt x="3162" y="620"/>
                </a:lnTo>
                <a:lnTo>
                  <a:pt x="3184" y="628"/>
                </a:lnTo>
                <a:lnTo>
                  <a:pt x="3184" y="628"/>
                </a:lnTo>
                <a:lnTo>
                  <a:pt x="3192" y="630"/>
                </a:lnTo>
                <a:lnTo>
                  <a:pt x="3200" y="632"/>
                </a:lnTo>
                <a:lnTo>
                  <a:pt x="3200" y="632"/>
                </a:lnTo>
                <a:lnTo>
                  <a:pt x="3278" y="632"/>
                </a:lnTo>
                <a:lnTo>
                  <a:pt x="3278" y="632"/>
                </a:lnTo>
                <a:lnTo>
                  <a:pt x="3286" y="632"/>
                </a:lnTo>
                <a:lnTo>
                  <a:pt x="3290" y="634"/>
                </a:lnTo>
                <a:lnTo>
                  <a:pt x="3294" y="640"/>
                </a:lnTo>
                <a:lnTo>
                  <a:pt x="3296" y="646"/>
                </a:lnTo>
                <a:lnTo>
                  <a:pt x="3296" y="646"/>
                </a:lnTo>
                <a:lnTo>
                  <a:pt x="3298" y="664"/>
                </a:lnTo>
                <a:lnTo>
                  <a:pt x="3298" y="680"/>
                </a:lnTo>
                <a:lnTo>
                  <a:pt x="3298" y="680"/>
                </a:lnTo>
                <a:lnTo>
                  <a:pt x="3298" y="1008"/>
                </a:lnTo>
                <a:lnTo>
                  <a:pt x="3298" y="1008"/>
                </a:lnTo>
                <a:lnTo>
                  <a:pt x="3298" y="1032"/>
                </a:lnTo>
                <a:lnTo>
                  <a:pt x="3300" y="1038"/>
                </a:lnTo>
                <a:lnTo>
                  <a:pt x="3304" y="1044"/>
                </a:lnTo>
                <a:lnTo>
                  <a:pt x="3308" y="1048"/>
                </a:lnTo>
                <a:lnTo>
                  <a:pt x="3316" y="1048"/>
                </a:lnTo>
                <a:lnTo>
                  <a:pt x="3338" y="1050"/>
                </a:lnTo>
                <a:lnTo>
                  <a:pt x="3338" y="1050"/>
                </a:lnTo>
                <a:lnTo>
                  <a:pt x="3358" y="1052"/>
                </a:lnTo>
                <a:lnTo>
                  <a:pt x="3366" y="1054"/>
                </a:lnTo>
                <a:lnTo>
                  <a:pt x="3370" y="1056"/>
                </a:lnTo>
                <a:lnTo>
                  <a:pt x="3374" y="1060"/>
                </a:lnTo>
                <a:lnTo>
                  <a:pt x="3378" y="1066"/>
                </a:lnTo>
                <a:lnTo>
                  <a:pt x="3384" y="1086"/>
                </a:lnTo>
                <a:lnTo>
                  <a:pt x="3384" y="1086"/>
                </a:lnTo>
                <a:lnTo>
                  <a:pt x="3386" y="1090"/>
                </a:lnTo>
                <a:lnTo>
                  <a:pt x="3390" y="1094"/>
                </a:lnTo>
                <a:lnTo>
                  <a:pt x="3390" y="1094"/>
                </a:lnTo>
                <a:lnTo>
                  <a:pt x="3400" y="1096"/>
                </a:lnTo>
                <a:lnTo>
                  <a:pt x="3408" y="1096"/>
                </a:lnTo>
                <a:lnTo>
                  <a:pt x="3426" y="1096"/>
                </a:lnTo>
                <a:lnTo>
                  <a:pt x="3426" y="1096"/>
                </a:lnTo>
                <a:lnTo>
                  <a:pt x="3442" y="1098"/>
                </a:lnTo>
                <a:lnTo>
                  <a:pt x="3448" y="1100"/>
                </a:lnTo>
                <a:lnTo>
                  <a:pt x="3452" y="1104"/>
                </a:lnTo>
                <a:lnTo>
                  <a:pt x="3456" y="1108"/>
                </a:lnTo>
                <a:lnTo>
                  <a:pt x="3458" y="1114"/>
                </a:lnTo>
                <a:lnTo>
                  <a:pt x="3460" y="1130"/>
                </a:lnTo>
                <a:lnTo>
                  <a:pt x="3460" y="1130"/>
                </a:lnTo>
                <a:lnTo>
                  <a:pt x="3460" y="1160"/>
                </a:lnTo>
                <a:lnTo>
                  <a:pt x="3462" y="1192"/>
                </a:lnTo>
                <a:lnTo>
                  <a:pt x="3462" y="1192"/>
                </a:lnTo>
                <a:lnTo>
                  <a:pt x="3464" y="1202"/>
                </a:lnTo>
                <a:lnTo>
                  <a:pt x="3468" y="1208"/>
                </a:lnTo>
                <a:lnTo>
                  <a:pt x="3474" y="1212"/>
                </a:lnTo>
                <a:lnTo>
                  <a:pt x="3484" y="1214"/>
                </a:lnTo>
                <a:lnTo>
                  <a:pt x="3484" y="1214"/>
                </a:lnTo>
                <a:lnTo>
                  <a:pt x="3492" y="1214"/>
                </a:lnTo>
                <a:lnTo>
                  <a:pt x="3492" y="1214"/>
                </a:lnTo>
                <a:lnTo>
                  <a:pt x="3518" y="1214"/>
                </a:lnTo>
                <a:lnTo>
                  <a:pt x="3526" y="1212"/>
                </a:lnTo>
                <a:lnTo>
                  <a:pt x="3532" y="1210"/>
                </a:lnTo>
                <a:lnTo>
                  <a:pt x="3536" y="1204"/>
                </a:lnTo>
                <a:lnTo>
                  <a:pt x="3538" y="1196"/>
                </a:lnTo>
                <a:lnTo>
                  <a:pt x="3538" y="1170"/>
                </a:lnTo>
                <a:lnTo>
                  <a:pt x="3538" y="1170"/>
                </a:lnTo>
                <a:lnTo>
                  <a:pt x="3538" y="884"/>
                </a:lnTo>
                <a:lnTo>
                  <a:pt x="3538" y="884"/>
                </a:lnTo>
                <a:lnTo>
                  <a:pt x="3540" y="860"/>
                </a:lnTo>
                <a:lnTo>
                  <a:pt x="3542" y="852"/>
                </a:lnTo>
                <a:lnTo>
                  <a:pt x="3546" y="846"/>
                </a:lnTo>
                <a:lnTo>
                  <a:pt x="3552" y="842"/>
                </a:lnTo>
                <a:lnTo>
                  <a:pt x="3560" y="840"/>
                </a:lnTo>
                <a:lnTo>
                  <a:pt x="3586" y="838"/>
                </a:lnTo>
                <a:lnTo>
                  <a:pt x="3586" y="838"/>
                </a:lnTo>
                <a:lnTo>
                  <a:pt x="3694" y="838"/>
                </a:lnTo>
                <a:lnTo>
                  <a:pt x="3694" y="838"/>
                </a:lnTo>
                <a:lnTo>
                  <a:pt x="3718" y="840"/>
                </a:lnTo>
                <a:lnTo>
                  <a:pt x="3726" y="842"/>
                </a:lnTo>
                <a:lnTo>
                  <a:pt x="3732" y="846"/>
                </a:lnTo>
                <a:lnTo>
                  <a:pt x="3736" y="850"/>
                </a:lnTo>
                <a:lnTo>
                  <a:pt x="3738" y="858"/>
                </a:lnTo>
                <a:lnTo>
                  <a:pt x="3740" y="882"/>
                </a:lnTo>
                <a:lnTo>
                  <a:pt x="3740" y="882"/>
                </a:lnTo>
                <a:lnTo>
                  <a:pt x="3740" y="900"/>
                </a:lnTo>
                <a:lnTo>
                  <a:pt x="3742" y="908"/>
                </a:lnTo>
                <a:lnTo>
                  <a:pt x="3748" y="916"/>
                </a:lnTo>
                <a:lnTo>
                  <a:pt x="3748" y="916"/>
                </a:lnTo>
                <a:lnTo>
                  <a:pt x="3772" y="926"/>
                </a:lnTo>
                <a:lnTo>
                  <a:pt x="3780" y="930"/>
                </a:lnTo>
                <a:lnTo>
                  <a:pt x="3786" y="936"/>
                </a:lnTo>
                <a:lnTo>
                  <a:pt x="3788" y="942"/>
                </a:lnTo>
                <a:lnTo>
                  <a:pt x="3790" y="952"/>
                </a:lnTo>
                <a:lnTo>
                  <a:pt x="3790" y="978"/>
                </a:lnTo>
                <a:lnTo>
                  <a:pt x="3790" y="978"/>
                </a:lnTo>
                <a:lnTo>
                  <a:pt x="3790" y="1024"/>
                </a:lnTo>
                <a:lnTo>
                  <a:pt x="3792" y="1050"/>
                </a:lnTo>
                <a:lnTo>
                  <a:pt x="3794" y="1076"/>
                </a:lnTo>
                <a:lnTo>
                  <a:pt x="3794" y="1076"/>
                </a:lnTo>
                <a:lnTo>
                  <a:pt x="3800" y="1066"/>
                </a:lnTo>
                <a:lnTo>
                  <a:pt x="3802" y="1058"/>
                </a:lnTo>
                <a:lnTo>
                  <a:pt x="3802" y="1044"/>
                </a:lnTo>
                <a:lnTo>
                  <a:pt x="3802" y="1044"/>
                </a:lnTo>
                <a:lnTo>
                  <a:pt x="3804" y="962"/>
                </a:lnTo>
                <a:lnTo>
                  <a:pt x="3802" y="880"/>
                </a:lnTo>
                <a:lnTo>
                  <a:pt x="3802" y="880"/>
                </a:lnTo>
                <a:lnTo>
                  <a:pt x="3802" y="870"/>
                </a:lnTo>
                <a:lnTo>
                  <a:pt x="3804" y="862"/>
                </a:lnTo>
                <a:lnTo>
                  <a:pt x="3806" y="854"/>
                </a:lnTo>
                <a:lnTo>
                  <a:pt x="3810" y="848"/>
                </a:lnTo>
                <a:lnTo>
                  <a:pt x="3816" y="842"/>
                </a:lnTo>
                <a:lnTo>
                  <a:pt x="3822" y="838"/>
                </a:lnTo>
                <a:lnTo>
                  <a:pt x="3838" y="830"/>
                </a:lnTo>
                <a:lnTo>
                  <a:pt x="3838" y="830"/>
                </a:lnTo>
                <a:lnTo>
                  <a:pt x="3916" y="806"/>
                </a:lnTo>
                <a:lnTo>
                  <a:pt x="3992" y="780"/>
                </a:lnTo>
                <a:lnTo>
                  <a:pt x="3992" y="780"/>
                </a:lnTo>
                <a:lnTo>
                  <a:pt x="4006" y="774"/>
                </a:lnTo>
                <a:lnTo>
                  <a:pt x="4020" y="768"/>
                </a:lnTo>
                <a:lnTo>
                  <a:pt x="4036" y="766"/>
                </a:lnTo>
                <a:lnTo>
                  <a:pt x="4042" y="764"/>
                </a:lnTo>
                <a:lnTo>
                  <a:pt x="4050" y="766"/>
                </a:lnTo>
                <a:lnTo>
                  <a:pt x="4050" y="766"/>
                </a:lnTo>
                <a:lnTo>
                  <a:pt x="4056" y="774"/>
                </a:lnTo>
                <a:lnTo>
                  <a:pt x="4060" y="782"/>
                </a:lnTo>
                <a:lnTo>
                  <a:pt x="4060" y="800"/>
                </a:lnTo>
                <a:lnTo>
                  <a:pt x="4060" y="800"/>
                </a:lnTo>
                <a:lnTo>
                  <a:pt x="4060" y="892"/>
                </a:lnTo>
                <a:lnTo>
                  <a:pt x="4060" y="892"/>
                </a:lnTo>
                <a:lnTo>
                  <a:pt x="4062" y="902"/>
                </a:lnTo>
                <a:lnTo>
                  <a:pt x="4064" y="912"/>
                </a:lnTo>
                <a:lnTo>
                  <a:pt x="4072" y="918"/>
                </a:lnTo>
                <a:lnTo>
                  <a:pt x="4080" y="924"/>
                </a:lnTo>
                <a:lnTo>
                  <a:pt x="4080" y="924"/>
                </a:lnTo>
                <a:lnTo>
                  <a:pt x="4096" y="932"/>
                </a:lnTo>
                <a:lnTo>
                  <a:pt x="4112" y="940"/>
                </a:lnTo>
                <a:lnTo>
                  <a:pt x="4128" y="944"/>
                </a:lnTo>
                <a:lnTo>
                  <a:pt x="4146" y="946"/>
                </a:lnTo>
                <a:lnTo>
                  <a:pt x="4146" y="946"/>
                </a:lnTo>
                <a:lnTo>
                  <a:pt x="4152" y="948"/>
                </a:lnTo>
                <a:lnTo>
                  <a:pt x="4158" y="950"/>
                </a:lnTo>
                <a:lnTo>
                  <a:pt x="4160" y="954"/>
                </a:lnTo>
                <a:lnTo>
                  <a:pt x="4164" y="960"/>
                </a:lnTo>
                <a:lnTo>
                  <a:pt x="4166" y="972"/>
                </a:lnTo>
                <a:lnTo>
                  <a:pt x="4170" y="982"/>
                </a:lnTo>
                <a:lnTo>
                  <a:pt x="4170" y="982"/>
                </a:lnTo>
                <a:lnTo>
                  <a:pt x="4178" y="974"/>
                </a:lnTo>
                <a:lnTo>
                  <a:pt x="4182" y="964"/>
                </a:lnTo>
                <a:lnTo>
                  <a:pt x="4184" y="954"/>
                </a:lnTo>
                <a:lnTo>
                  <a:pt x="4184" y="944"/>
                </a:lnTo>
                <a:lnTo>
                  <a:pt x="4184" y="944"/>
                </a:lnTo>
                <a:lnTo>
                  <a:pt x="4184" y="782"/>
                </a:lnTo>
                <a:lnTo>
                  <a:pt x="4184" y="782"/>
                </a:lnTo>
                <a:lnTo>
                  <a:pt x="4184" y="760"/>
                </a:lnTo>
                <a:lnTo>
                  <a:pt x="4188" y="750"/>
                </a:lnTo>
                <a:lnTo>
                  <a:pt x="4194" y="742"/>
                </a:lnTo>
                <a:lnTo>
                  <a:pt x="4194" y="742"/>
                </a:lnTo>
                <a:lnTo>
                  <a:pt x="4236" y="736"/>
                </a:lnTo>
                <a:lnTo>
                  <a:pt x="4278" y="734"/>
                </a:lnTo>
                <a:lnTo>
                  <a:pt x="4298" y="734"/>
                </a:lnTo>
                <a:lnTo>
                  <a:pt x="4320" y="736"/>
                </a:lnTo>
                <a:lnTo>
                  <a:pt x="4340" y="740"/>
                </a:lnTo>
                <a:lnTo>
                  <a:pt x="4360" y="744"/>
                </a:lnTo>
                <a:lnTo>
                  <a:pt x="4360" y="744"/>
                </a:lnTo>
                <a:lnTo>
                  <a:pt x="4370" y="744"/>
                </a:lnTo>
                <a:lnTo>
                  <a:pt x="4376" y="744"/>
                </a:lnTo>
                <a:lnTo>
                  <a:pt x="4382" y="746"/>
                </a:lnTo>
                <a:lnTo>
                  <a:pt x="4388" y="750"/>
                </a:lnTo>
                <a:lnTo>
                  <a:pt x="4390" y="756"/>
                </a:lnTo>
                <a:lnTo>
                  <a:pt x="4392" y="762"/>
                </a:lnTo>
                <a:lnTo>
                  <a:pt x="4394" y="778"/>
                </a:lnTo>
                <a:lnTo>
                  <a:pt x="4394" y="778"/>
                </a:lnTo>
                <a:lnTo>
                  <a:pt x="4394" y="830"/>
                </a:lnTo>
                <a:lnTo>
                  <a:pt x="4394" y="880"/>
                </a:lnTo>
                <a:lnTo>
                  <a:pt x="4394" y="980"/>
                </a:lnTo>
                <a:lnTo>
                  <a:pt x="4394" y="980"/>
                </a:lnTo>
                <a:lnTo>
                  <a:pt x="4398" y="986"/>
                </a:lnTo>
                <a:lnTo>
                  <a:pt x="4400" y="992"/>
                </a:lnTo>
                <a:lnTo>
                  <a:pt x="4402" y="1002"/>
                </a:lnTo>
                <a:lnTo>
                  <a:pt x="4402" y="1026"/>
                </a:lnTo>
                <a:lnTo>
                  <a:pt x="4402" y="1026"/>
                </a:lnTo>
                <a:lnTo>
                  <a:pt x="4402" y="1102"/>
                </a:lnTo>
                <a:lnTo>
                  <a:pt x="4402" y="1102"/>
                </a:lnTo>
                <a:lnTo>
                  <a:pt x="4402" y="1108"/>
                </a:lnTo>
                <a:lnTo>
                  <a:pt x="4404" y="1112"/>
                </a:lnTo>
                <a:lnTo>
                  <a:pt x="4406" y="1114"/>
                </a:lnTo>
                <a:lnTo>
                  <a:pt x="4408" y="1116"/>
                </a:lnTo>
                <a:lnTo>
                  <a:pt x="4416" y="1118"/>
                </a:lnTo>
                <a:lnTo>
                  <a:pt x="4424" y="1118"/>
                </a:lnTo>
                <a:lnTo>
                  <a:pt x="4424" y="1118"/>
                </a:lnTo>
                <a:lnTo>
                  <a:pt x="4444" y="1120"/>
                </a:lnTo>
                <a:lnTo>
                  <a:pt x="4454" y="1124"/>
                </a:lnTo>
                <a:lnTo>
                  <a:pt x="4462" y="1130"/>
                </a:lnTo>
                <a:lnTo>
                  <a:pt x="4462" y="1130"/>
                </a:lnTo>
                <a:lnTo>
                  <a:pt x="4474" y="1134"/>
                </a:lnTo>
                <a:lnTo>
                  <a:pt x="4480" y="1136"/>
                </a:lnTo>
                <a:lnTo>
                  <a:pt x="4486" y="1138"/>
                </a:lnTo>
                <a:lnTo>
                  <a:pt x="4492" y="1136"/>
                </a:lnTo>
                <a:lnTo>
                  <a:pt x="4496" y="1134"/>
                </a:lnTo>
                <a:lnTo>
                  <a:pt x="4500" y="1128"/>
                </a:lnTo>
                <a:lnTo>
                  <a:pt x="4504" y="1120"/>
                </a:lnTo>
                <a:lnTo>
                  <a:pt x="4504" y="1120"/>
                </a:lnTo>
                <a:lnTo>
                  <a:pt x="4504" y="1058"/>
                </a:lnTo>
                <a:lnTo>
                  <a:pt x="4504" y="1058"/>
                </a:lnTo>
                <a:lnTo>
                  <a:pt x="4504" y="1044"/>
                </a:lnTo>
                <a:lnTo>
                  <a:pt x="4508" y="1032"/>
                </a:lnTo>
                <a:lnTo>
                  <a:pt x="4510" y="1028"/>
                </a:lnTo>
                <a:lnTo>
                  <a:pt x="4514" y="1022"/>
                </a:lnTo>
                <a:lnTo>
                  <a:pt x="4520" y="1018"/>
                </a:lnTo>
                <a:lnTo>
                  <a:pt x="4528" y="1016"/>
                </a:lnTo>
                <a:lnTo>
                  <a:pt x="4528" y="1016"/>
                </a:lnTo>
                <a:lnTo>
                  <a:pt x="4532" y="1012"/>
                </a:lnTo>
                <a:lnTo>
                  <a:pt x="4536" y="1010"/>
                </a:lnTo>
                <a:lnTo>
                  <a:pt x="4540" y="1004"/>
                </a:lnTo>
                <a:lnTo>
                  <a:pt x="4542" y="1000"/>
                </a:lnTo>
                <a:lnTo>
                  <a:pt x="4542" y="990"/>
                </a:lnTo>
                <a:lnTo>
                  <a:pt x="4542" y="980"/>
                </a:lnTo>
                <a:lnTo>
                  <a:pt x="4542" y="980"/>
                </a:lnTo>
                <a:lnTo>
                  <a:pt x="4542" y="964"/>
                </a:lnTo>
                <a:lnTo>
                  <a:pt x="4544" y="950"/>
                </a:lnTo>
                <a:lnTo>
                  <a:pt x="4548" y="936"/>
                </a:lnTo>
                <a:lnTo>
                  <a:pt x="4552" y="928"/>
                </a:lnTo>
                <a:lnTo>
                  <a:pt x="4558" y="922"/>
                </a:lnTo>
                <a:lnTo>
                  <a:pt x="4558" y="922"/>
                </a:lnTo>
                <a:lnTo>
                  <a:pt x="4562" y="914"/>
                </a:lnTo>
                <a:lnTo>
                  <a:pt x="4564" y="904"/>
                </a:lnTo>
                <a:lnTo>
                  <a:pt x="4564" y="884"/>
                </a:lnTo>
                <a:lnTo>
                  <a:pt x="4564" y="884"/>
                </a:lnTo>
                <a:lnTo>
                  <a:pt x="4566" y="766"/>
                </a:lnTo>
                <a:lnTo>
                  <a:pt x="4564" y="646"/>
                </a:lnTo>
                <a:lnTo>
                  <a:pt x="4564" y="646"/>
                </a:lnTo>
                <a:lnTo>
                  <a:pt x="4564" y="628"/>
                </a:lnTo>
                <a:lnTo>
                  <a:pt x="4566" y="620"/>
                </a:lnTo>
                <a:lnTo>
                  <a:pt x="4568" y="610"/>
                </a:lnTo>
                <a:lnTo>
                  <a:pt x="4568" y="610"/>
                </a:lnTo>
                <a:lnTo>
                  <a:pt x="4570" y="604"/>
                </a:lnTo>
                <a:lnTo>
                  <a:pt x="4574" y="600"/>
                </a:lnTo>
                <a:lnTo>
                  <a:pt x="4578" y="598"/>
                </a:lnTo>
                <a:lnTo>
                  <a:pt x="4586" y="596"/>
                </a:lnTo>
                <a:lnTo>
                  <a:pt x="4586" y="596"/>
                </a:lnTo>
                <a:lnTo>
                  <a:pt x="4624" y="596"/>
                </a:lnTo>
                <a:lnTo>
                  <a:pt x="4660" y="594"/>
                </a:lnTo>
                <a:lnTo>
                  <a:pt x="4698" y="592"/>
                </a:lnTo>
                <a:lnTo>
                  <a:pt x="4736" y="592"/>
                </a:lnTo>
                <a:lnTo>
                  <a:pt x="4736" y="592"/>
                </a:lnTo>
                <a:lnTo>
                  <a:pt x="4748" y="592"/>
                </a:lnTo>
                <a:lnTo>
                  <a:pt x="4754" y="594"/>
                </a:lnTo>
                <a:lnTo>
                  <a:pt x="4760" y="598"/>
                </a:lnTo>
                <a:lnTo>
                  <a:pt x="4760" y="598"/>
                </a:lnTo>
                <a:lnTo>
                  <a:pt x="4764" y="606"/>
                </a:lnTo>
                <a:lnTo>
                  <a:pt x="4766" y="616"/>
                </a:lnTo>
                <a:lnTo>
                  <a:pt x="4766" y="636"/>
                </a:lnTo>
                <a:lnTo>
                  <a:pt x="4766" y="636"/>
                </a:lnTo>
                <a:lnTo>
                  <a:pt x="4766" y="948"/>
                </a:lnTo>
                <a:lnTo>
                  <a:pt x="4766" y="948"/>
                </a:lnTo>
                <a:lnTo>
                  <a:pt x="4768" y="974"/>
                </a:lnTo>
                <a:lnTo>
                  <a:pt x="4770" y="998"/>
                </a:lnTo>
                <a:lnTo>
                  <a:pt x="4770" y="998"/>
                </a:lnTo>
                <a:lnTo>
                  <a:pt x="4772" y="1008"/>
                </a:lnTo>
                <a:lnTo>
                  <a:pt x="4776" y="1012"/>
                </a:lnTo>
                <a:lnTo>
                  <a:pt x="4782" y="1014"/>
                </a:lnTo>
                <a:lnTo>
                  <a:pt x="4790" y="1014"/>
                </a:lnTo>
                <a:lnTo>
                  <a:pt x="4790" y="1014"/>
                </a:lnTo>
                <a:lnTo>
                  <a:pt x="4802" y="1006"/>
                </a:lnTo>
                <a:lnTo>
                  <a:pt x="4814" y="1002"/>
                </a:lnTo>
                <a:lnTo>
                  <a:pt x="4814" y="1002"/>
                </a:lnTo>
                <a:lnTo>
                  <a:pt x="4848" y="1000"/>
                </a:lnTo>
                <a:lnTo>
                  <a:pt x="4882" y="1000"/>
                </a:lnTo>
                <a:lnTo>
                  <a:pt x="4950" y="1000"/>
                </a:lnTo>
                <a:lnTo>
                  <a:pt x="4950" y="1000"/>
                </a:lnTo>
                <a:lnTo>
                  <a:pt x="4960" y="1002"/>
                </a:lnTo>
                <a:lnTo>
                  <a:pt x="4970" y="1004"/>
                </a:lnTo>
                <a:lnTo>
                  <a:pt x="4978" y="1010"/>
                </a:lnTo>
                <a:lnTo>
                  <a:pt x="4982" y="1020"/>
                </a:lnTo>
                <a:lnTo>
                  <a:pt x="4982" y="1020"/>
                </a:lnTo>
                <a:lnTo>
                  <a:pt x="4984" y="1026"/>
                </a:lnTo>
                <a:lnTo>
                  <a:pt x="4986" y="1030"/>
                </a:lnTo>
                <a:lnTo>
                  <a:pt x="4988" y="1034"/>
                </a:lnTo>
                <a:lnTo>
                  <a:pt x="4988" y="1034"/>
                </a:lnTo>
                <a:lnTo>
                  <a:pt x="4992" y="1020"/>
                </a:lnTo>
                <a:lnTo>
                  <a:pt x="4996" y="1014"/>
                </a:lnTo>
                <a:lnTo>
                  <a:pt x="5000" y="1008"/>
                </a:lnTo>
                <a:lnTo>
                  <a:pt x="5004" y="1004"/>
                </a:lnTo>
                <a:lnTo>
                  <a:pt x="5010" y="1002"/>
                </a:lnTo>
                <a:lnTo>
                  <a:pt x="5018" y="1000"/>
                </a:lnTo>
                <a:lnTo>
                  <a:pt x="5026" y="1000"/>
                </a:lnTo>
                <a:lnTo>
                  <a:pt x="5026" y="1000"/>
                </a:lnTo>
                <a:lnTo>
                  <a:pt x="5034" y="1002"/>
                </a:lnTo>
                <a:lnTo>
                  <a:pt x="5040" y="1004"/>
                </a:lnTo>
                <a:lnTo>
                  <a:pt x="5044" y="1010"/>
                </a:lnTo>
                <a:lnTo>
                  <a:pt x="5046" y="1016"/>
                </a:lnTo>
                <a:lnTo>
                  <a:pt x="5046" y="1016"/>
                </a:lnTo>
                <a:lnTo>
                  <a:pt x="5048" y="1090"/>
                </a:lnTo>
                <a:lnTo>
                  <a:pt x="5046" y="1126"/>
                </a:lnTo>
                <a:lnTo>
                  <a:pt x="5046" y="1144"/>
                </a:lnTo>
                <a:lnTo>
                  <a:pt x="5042" y="1162"/>
                </a:lnTo>
                <a:lnTo>
                  <a:pt x="5042" y="1162"/>
                </a:lnTo>
                <a:lnTo>
                  <a:pt x="5038" y="1170"/>
                </a:lnTo>
                <a:lnTo>
                  <a:pt x="5040" y="1174"/>
                </a:lnTo>
                <a:lnTo>
                  <a:pt x="5044" y="1174"/>
                </a:lnTo>
                <a:lnTo>
                  <a:pt x="5050" y="1176"/>
                </a:lnTo>
                <a:lnTo>
                  <a:pt x="5050" y="1176"/>
                </a:lnTo>
                <a:lnTo>
                  <a:pt x="5086" y="1174"/>
                </a:lnTo>
                <a:lnTo>
                  <a:pt x="5122" y="1174"/>
                </a:lnTo>
                <a:lnTo>
                  <a:pt x="5122" y="1174"/>
                </a:lnTo>
                <a:lnTo>
                  <a:pt x="5122" y="1172"/>
                </a:lnTo>
                <a:lnTo>
                  <a:pt x="5122" y="1172"/>
                </a:lnTo>
                <a:lnTo>
                  <a:pt x="5120" y="1170"/>
                </a:lnTo>
                <a:lnTo>
                  <a:pt x="5122" y="1172"/>
                </a:lnTo>
                <a:lnTo>
                  <a:pt x="5122" y="1172"/>
                </a:lnTo>
                <a:lnTo>
                  <a:pt x="5122" y="1174"/>
                </a:lnTo>
                <a:lnTo>
                  <a:pt x="5120" y="1174"/>
                </a:lnTo>
                <a:lnTo>
                  <a:pt x="5120" y="1174"/>
                </a:lnTo>
                <a:lnTo>
                  <a:pt x="5052" y="1174"/>
                </a:lnTo>
                <a:lnTo>
                  <a:pt x="5052" y="1174"/>
                </a:lnTo>
                <a:lnTo>
                  <a:pt x="5048" y="1174"/>
                </a:lnTo>
                <a:lnTo>
                  <a:pt x="5042" y="1174"/>
                </a:lnTo>
                <a:lnTo>
                  <a:pt x="5042" y="1174"/>
                </a:lnTo>
                <a:lnTo>
                  <a:pt x="5040" y="1172"/>
                </a:lnTo>
                <a:lnTo>
                  <a:pt x="5040" y="1164"/>
                </a:lnTo>
                <a:lnTo>
                  <a:pt x="5040" y="1164"/>
                </a:lnTo>
                <a:lnTo>
                  <a:pt x="5048" y="1160"/>
                </a:lnTo>
                <a:lnTo>
                  <a:pt x="5056" y="1158"/>
                </a:lnTo>
                <a:lnTo>
                  <a:pt x="5072" y="1158"/>
                </a:lnTo>
                <a:lnTo>
                  <a:pt x="5090" y="1158"/>
                </a:lnTo>
                <a:lnTo>
                  <a:pt x="5106" y="1158"/>
                </a:lnTo>
                <a:lnTo>
                  <a:pt x="5106" y="1158"/>
                </a:lnTo>
                <a:lnTo>
                  <a:pt x="5116" y="1158"/>
                </a:lnTo>
                <a:lnTo>
                  <a:pt x="5124" y="1156"/>
                </a:lnTo>
                <a:lnTo>
                  <a:pt x="5132" y="1152"/>
                </a:lnTo>
                <a:lnTo>
                  <a:pt x="5134" y="1150"/>
                </a:lnTo>
                <a:lnTo>
                  <a:pt x="5136" y="1144"/>
                </a:lnTo>
                <a:lnTo>
                  <a:pt x="5136" y="1144"/>
                </a:lnTo>
                <a:lnTo>
                  <a:pt x="5138" y="1118"/>
                </a:lnTo>
                <a:lnTo>
                  <a:pt x="5138" y="1090"/>
                </a:lnTo>
                <a:lnTo>
                  <a:pt x="5138" y="1090"/>
                </a:lnTo>
                <a:lnTo>
                  <a:pt x="5136" y="964"/>
                </a:lnTo>
                <a:lnTo>
                  <a:pt x="5136" y="836"/>
                </a:lnTo>
                <a:lnTo>
                  <a:pt x="5136" y="836"/>
                </a:lnTo>
                <a:lnTo>
                  <a:pt x="5138" y="824"/>
                </a:lnTo>
                <a:lnTo>
                  <a:pt x="5140" y="812"/>
                </a:lnTo>
                <a:lnTo>
                  <a:pt x="5140" y="812"/>
                </a:lnTo>
                <a:lnTo>
                  <a:pt x="5144" y="808"/>
                </a:lnTo>
                <a:lnTo>
                  <a:pt x="5146" y="804"/>
                </a:lnTo>
                <a:lnTo>
                  <a:pt x="5146" y="804"/>
                </a:lnTo>
                <a:lnTo>
                  <a:pt x="5164" y="800"/>
                </a:lnTo>
                <a:lnTo>
                  <a:pt x="5182" y="798"/>
                </a:lnTo>
                <a:lnTo>
                  <a:pt x="5216" y="800"/>
                </a:lnTo>
                <a:lnTo>
                  <a:pt x="5216" y="800"/>
                </a:lnTo>
                <a:lnTo>
                  <a:pt x="5222" y="800"/>
                </a:lnTo>
                <a:lnTo>
                  <a:pt x="5228" y="802"/>
                </a:lnTo>
                <a:lnTo>
                  <a:pt x="5232" y="806"/>
                </a:lnTo>
                <a:lnTo>
                  <a:pt x="5236" y="810"/>
                </a:lnTo>
                <a:lnTo>
                  <a:pt x="5238" y="820"/>
                </a:lnTo>
                <a:lnTo>
                  <a:pt x="5240" y="832"/>
                </a:lnTo>
                <a:lnTo>
                  <a:pt x="5240" y="832"/>
                </a:lnTo>
                <a:lnTo>
                  <a:pt x="5238" y="884"/>
                </a:lnTo>
                <a:lnTo>
                  <a:pt x="5238" y="938"/>
                </a:lnTo>
                <a:lnTo>
                  <a:pt x="5238" y="1044"/>
                </a:lnTo>
                <a:lnTo>
                  <a:pt x="5238" y="1044"/>
                </a:lnTo>
                <a:lnTo>
                  <a:pt x="5238" y="1052"/>
                </a:lnTo>
                <a:lnTo>
                  <a:pt x="5238" y="1052"/>
                </a:lnTo>
                <a:lnTo>
                  <a:pt x="5244" y="1056"/>
                </a:lnTo>
                <a:lnTo>
                  <a:pt x="5250" y="1058"/>
                </a:lnTo>
                <a:lnTo>
                  <a:pt x="5264" y="1058"/>
                </a:lnTo>
                <a:lnTo>
                  <a:pt x="5278" y="1056"/>
                </a:lnTo>
                <a:lnTo>
                  <a:pt x="5290" y="1056"/>
                </a:lnTo>
                <a:lnTo>
                  <a:pt x="5290" y="1056"/>
                </a:lnTo>
                <a:lnTo>
                  <a:pt x="5300" y="1056"/>
                </a:lnTo>
                <a:lnTo>
                  <a:pt x="5300" y="1056"/>
                </a:lnTo>
                <a:lnTo>
                  <a:pt x="5316" y="1058"/>
                </a:lnTo>
                <a:lnTo>
                  <a:pt x="5324" y="1060"/>
                </a:lnTo>
                <a:lnTo>
                  <a:pt x="5332" y="1064"/>
                </a:lnTo>
                <a:lnTo>
                  <a:pt x="5332" y="1064"/>
                </a:lnTo>
                <a:lnTo>
                  <a:pt x="5336" y="1070"/>
                </a:lnTo>
                <a:lnTo>
                  <a:pt x="5338" y="1078"/>
                </a:lnTo>
                <a:lnTo>
                  <a:pt x="5340" y="1092"/>
                </a:lnTo>
                <a:lnTo>
                  <a:pt x="5340" y="1092"/>
                </a:lnTo>
                <a:lnTo>
                  <a:pt x="5344" y="1100"/>
                </a:lnTo>
                <a:lnTo>
                  <a:pt x="5344" y="1100"/>
                </a:lnTo>
                <a:lnTo>
                  <a:pt x="5350" y="1102"/>
                </a:lnTo>
                <a:lnTo>
                  <a:pt x="5358" y="1102"/>
                </a:lnTo>
                <a:lnTo>
                  <a:pt x="5372" y="1102"/>
                </a:lnTo>
                <a:lnTo>
                  <a:pt x="5372" y="1102"/>
                </a:lnTo>
                <a:lnTo>
                  <a:pt x="5392" y="1104"/>
                </a:lnTo>
                <a:lnTo>
                  <a:pt x="5400" y="1106"/>
                </a:lnTo>
                <a:lnTo>
                  <a:pt x="5404" y="1108"/>
                </a:lnTo>
                <a:lnTo>
                  <a:pt x="5406" y="1112"/>
                </a:lnTo>
                <a:lnTo>
                  <a:pt x="5410" y="1120"/>
                </a:lnTo>
                <a:lnTo>
                  <a:pt x="5412" y="1140"/>
                </a:lnTo>
                <a:lnTo>
                  <a:pt x="5412" y="1140"/>
                </a:lnTo>
                <a:lnTo>
                  <a:pt x="5412" y="1146"/>
                </a:lnTo>
                <a:lnTo>
                  <a:pt x="5414" y="1150"/>
                </a:lnTo>
                <a:lnTo>
                  <a:pt x="5414" y="1150"/>
                </a:lnTo>
                <a:lnTo>
                  <a:pt x="5432" y="1154"/>
                </a:lnTo>
                <a:lnTo>
                  <a:pt x="5448" y="1154"/>
                </a:lnTo>
                <a:lnTo>
                  <a:pt x="5466" y="1152"/>
                </a:lnTo>
                <a:lnTo>
                  <a:pt x="5482" y="1148"/>
                </a:lnTo>
                <a:lnTo>
                  <a:pt x="5482" y="1148"/>
                </a:lnTo>
                <a:lnTo>
                  <a:pt x="5484" y="1144"/>
                </a:lnTo>
                <a:lnTo>
                  <a:pt x="5486" y="1138"/>
                </a:lnTo>
                <a:lnTo>
                  <a:pt x="5486" y="1138"/>
                </a:lnTo>
                <a:lnTo>
                  <a:pt x="5486" y="1096"/>
                </a:lnTo>
                <a:lnTo>
                  <a:pt x="5486" y="1054"/>
                </a:lnTo>
                <a:lnTo>
                  <a:pt x="5486" y="1054"/>
                </a:lnTo>
                <a:lnTo>
                  <a:pt x="5488" y="1036"/>
                </a:lnTo>
                <a:lnTo>
                  <a:pt x="5490" y="1030"/>
                </a:lnTo>
                <a:lnTo>
                  <a:pt x="5492" y="1026"/>
                </a:lnTo>
                <a:lnTo>
                  <a:pt x="5498" y="1022"/>
                </a:lnTo>
                <a:lnTo>
                  <a:pt x="5504" y="1020"/>
                </a:lnTo>
                <a:lnTo>
                  <a:pt x="5522" y="1018"/>
                </a:lnTo>
                <a:lnTo>
                  <a:pt x="5522" y="1018"/>
                </a:lnTo>
                <a:lnTo>
                  <a:pt x="5536" y="1018"/>
                </a:lnTo>
                <a:lnTo>
                  <a:pt x="5542" y="1016"/>
                </a:lnTo>
                <a:lnTo>
                  <a:pt x="5548" y="1014"/>
                </a:lnTo>
                <a:lnTo>
                  <a:pt x="5548" y="1014"/>
                </a:lnTo>
                <a:lnTo>
                  <a:pt x="5550" y="1006"/>
                </a:lnTo>
                <a:lnTo>
                  <a:pt x="5552" y="1000"/>
                </a:lnTo>
                <a:lnTo>
                  <a:pt x="5552" y="1000"/>
                </a:lnTo>
                <a:lnTo>
                  <a:pt x="5552" y="994"/>
                </a:lnTo>
                <a:lnTo>
                  <a:pt x="5552" y="994"/>
                </a:lnTo>
                <a:lnTo>
                  <a:pt x="5552" y="970"/>
                </a:lnTo>
                <a:lnTo>
                  <a:pt x="5554" y="952"/>
                </a:lnTo>
                <a:lnTo>
                  <a:pt x="5556" y="938"/>
                </a:lnTo>
                <a:lnTo>
                  <a:pt x="5562" y="930"/>
                </a:lnTo>
                <a:lnTo>
                  <a:pt x="5570" y="924"/>
                </a:lnTo>
                <a:lnTo>
                  <a:pt x="5584" y="922"/>
                </a:lnTo>
                <a:lnTo>
                  <a:pt x="5602" y="922"/>
                </a:lnTo>
                <a:lnTo>
                  <a:pt x="5628" y="922"/>
                </a:lnTo>
                <a:lnTo>
                  <a:pt x="5628" y="922"/>
                </a:lnTo>
                <a:lnTo>
                  <a:pt x="5664" y="920"/>
                </a:lnTo>
                <a:lnTo>
                  <a:pt x="5674" y="920"/>
                </a:lnTo>
                <a:lnTo>
                  <a:pt x="5682" y="922"/>
                </a:lnTo>
                <a:lnTo>
                  <a:pt x="5692" y="926"/>
                </a:lnTo>
                <a:lnTo>
                  <a:pt x="5700" y="930"/>
                </a:lnTo>
                <a:lnTo>
                  <a:pt x="5700" y="930"/>
                </a:lnTo>
                <a:lnTo>
                  <a:pt x="5706" y="938"/>
                </a:lnTo>
                <a:lnTo>
                  <a:pt x="5706" y="944"/>
                </a:lnTo>
                <a:lnTo>
                  <a:pt x="5706" y="960"/>
                </a:lnTo>
                <a:lnTo>
                  <a:pt x="5706" y="960"/>
                </a:lnTo>
                <a:lnTo>
                  <a:pt x="5706" y="1222"/>
                </a:lnTo>
                <a:lnTo>
                  <a:pt x="5708" y="1484"/>
                </a:lnTo>
                <a:lnTo>
                  <a:pt x="5708" y="1484"/>
                </a:lnTo>
                <a:lnTo>
                  <a:pt x="5706" y="1502"/>
                </a:lnTo>
                <a:lnTo>
                  <a:pt x="5704" y="1508"/>
                </a:lnTo>
                <a:lnTo>
                  <a:pt x="5700" y="1512"/>
                </a:lnTo>
                <a:lnTo>
                  <a:pt x="5696" y="1516"/>
                </a:lnTo>
                <a:lnTo>
                  <a:pt x="5690" y="1518"/>
                </a:lnTo>
                <a:lnTo>
                  <a:pt x="5672" y="1518"/>
                </a:lnTo>
                <a:lnTo>
                  <a:pt x="5672" y="1518"/>
                </a:lnTo>
                <a:lnTo>
                  <a:pt x="66" y="1518"/>
                </a:lnTo>
                <a:lnTo>
                  <a:pt x="66" y="1518"/>
                </a:lnTo>
                <a:lnTo>
                  <a:pt x="30" y="1520"/>
                </a:lnTo>
                <a:lnTo>
                  <a:pt x="30" y="152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11F26D6-992E-E44D-A314-0465FD830F11}"/>
              </a:ext>
            </a:extLst>
          </p:cNvPr>
          <p:cNvSpPr txBox="1"/>
          <p:nvPr/>
        </p:nvSpPr>
        <p:spPr>
          <a:xfrm>
            <a:off x="1746091" y="2361657"/>
            <a:ext cx="8699818" cy="1067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54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Prediction: Arima Model</a:t>
            </a:r>
            <a:endParaRPr kumimoji="1" lang="zh-CN" altLang="en-US" sz="5400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91528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45259DC-2EBF-2C47-BCA2-9FE520179E46}"/>
              </a:ext>
            </a:extLst>
          </p:cNvPr>
          <p:cNvSpPr txBox="1"/>
          <p:nvPr/>
        </p:nvSpPr>
        <p:spPr>
          <a:xfrm>
            <a:off x="0" y="0"/>
            <a:ext cx="1649811" cy="6701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32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ARIMA</a:t>
            </a:r>
            <a:endParaRPr kumimoji="1" lang="zh-CN" altLang="en-US" sz="3200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2CA153-0774-3E42-8198-50EE42D46D71}"/>
              </a:ext>
            </a:extLst>
          </p:cNvPr>
          <p:cNvSpPr/>
          <p:nvPr/>
        </p:nvSpPr>
        <p:spPr>
          <a:xfrm>
            <a:off x="824905" y="902255"/>
            <a:ext cx="98796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+mj-ea"/>
                <a:ea typeface="+mj-ea"/>
              </a:rPr>
              <a:t>First we use statistical model</a:t>
            </a:r>
            <a:r>
              <a:rPr lang="zh-CN" altLang="en-US" sz="2400" dirty="0">
                <a:latin typeface="+mj-ea"/>
                <a:ea typeface="+mj-ea"/>
              </a:rPr>
              <a:t> </a:t>
            </a:r>
            <a:r>
              <a:rPr lang="en-US" altLang="zh-CN" sz="2400" dirty="0">
                <a:latin typeface="+mj-ea"/>
                <a:ea typeface="+mj-ea"/>
              </a:rPr>
              <a:t>to emulate the stock’s movement</a:t>
            </a:r>
            <a:endParaRPr lang="zh-CN" altLang="en-US" sz="2400" dirty="0"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ED679A1C-33CF-8D49-9F9F-3CFBF95E841D}"/>
                  </a:ext>
                </a:extLst>
              </p:cNvPr>
              <p:cNvSpPr/>
              <p:nvPr/>
            </p:nvSpPr>
            <p:spPr>
              <a:xfrm>
                <a:off x="950529" y="1593913"/>
                <a:ext cx="5075748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zh-CN" altLang="en-US" sz="2400" i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zh-CN" alt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sz="24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zh-CN" altLang="en-US" sz="24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b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zh-CN" altLang="en-US" sz="24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zh-CN" altLang="en-US" sz="24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zh-CN" altLang="en-US" sz="2400" i="0">
                              <a:latin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sz="2400" i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zh-CN" altLang="en-US" sz="24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en-US" sz="24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𝜖</m:t>
                                  </m:r>
                                </m:e>
                                <m:sub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zh-CN" altLang="en-US" sz="2400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ED679A1C-33CF-8D49-9F9F-3CFBF95E84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529" y="1593913"/>
                <a:ext cx="5075748" cy="1100558"/>
              </a:xfrm>
              <a:prstGeom prst="rect">
                <a:avLst/>
              </a:prstGeom>
              <a:blipFill>
                <a:blip r:embed="rId3"/>
                <a:stretch>
                  <a:fillRect t="-106818" b="-1613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34BDEC17-E955-5142-AF7B-93C873BA73FC}"/>
              </a:ext>
            </a:extLst>
          </p:cNvPr>
          <p:cNvSpPr txBox="1"/>
          <p:nvPr/>
        </p:nvSpPr>
        <p:spPr>
          <a:xfrm>
            <a:off x="824905" y="2924464"/>
            <a:ext cx="10905133" cy="3284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" altLang="zh-CN" sz="2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 the basis of the above formula, the difference</a:t>
            </a:r>
            <a:r>
              <a:rPr kumimoji="1" lang="zh-CN" altLang="en-US" sz="2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" altLang="zh-CN" sz="2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is added to ensure the stability of the data</a:t>
            </a:r>
            <a:r>
              <a:rPr kumimoji="1" lang="en-US" altLang="zh-CN" sz="2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 For the given stock dataset, first order difference is enough.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2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There are three parameters for this model: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sz="2400" b="1" dirty="0"/>
              <a:t>p</a:t>
            </a:r>
            <a:r>
              <a:rPr lang="en" altLang="zh-CN" sz="2400" dirty="0"/>
              <a:t>: The number of lag observations included in the model, also called the lag order.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sz="2400" b="1" dirty="0"/>
              <a:t>d</a:t>
            </a:r>
            <a:r>
              <a:rPr lang="en" altLang="zh-CN" sz="2400" dirty="0"/>
              <a:t>: The number of times that the raw observations are differenced, also called the degree of differencing.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sz="2400" b="1" dirty="0"/>
              <a:t>q</a:t>
            </a:r>
            <a:r>
              <a:rPr lang="en" altLang="zh-CN" sz="2400" dirty="0"/>
              <a:t>: The size of the moving average window, also called the order of moving average.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2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We set them as (5,1,2)</a:t>
            </a:r>
            <a:endParaRPr kumimoji="1" lang="zh-CN" altLang="en-US" sz="20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215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6"/>
          <p:cNvSpPr>
            <a:spLocks/>
          </p:cNvSpPr>
          <p:nvPr/>
        </p:nvSpPr>
        <p:spPr bwMode="auto">
          <a:xfrm>
            <a:off x="-44807" y="3599425"/>
            <a:ext cx="12236807" cy="3258575"/>
          </a:xfrm>
          <a:custGeom>
            <a:avLst/>
            <a:gdLst/>
            <a:ahLst/>
            <a:cxnLst>
              <a:cxn ang="0">
                <a:pos x="8" y="1016"/>
              </a:cxn>
              <a:cxn ang="0">
                <a:pos x="202" y="972"/>
              </a:cxn>
              <a:cxn ang="0">
                <a:pos x="310" y="876"/>
              </a:cxn>
              <a:cxn ang="0">
                <a:pos x="454" y="1052"/>
              </a:cxn>
              <a:cxn ang="0">
                <a:pos x="558" y="1106"/>
              </a:cxn>
              <a:cxn ang="0">
                <a:pos x="630" y="1242"/>
              </a:cxn>
              <a:cxn ang="0">
                <a:pos x="606" y="604"/>
              </a:cxn>
              <a:cxn ang="0">
                <a:pos x="650" y="410"/>
              </a:cxn>
              <a:cxn ang="0">
                <a:pos x="682" y="374"/>
              </a:cxn>
              <a:cxn ang="0">
                <a:pos x="742" y="590"/>
              </a:cxn>
              <a:cxn ang="0">
                <a:pos x="716" y="1002"/>
              </a:cxn>
              <a:cxn ang="0">
                <a:pos x="742" y="960"/>
              </a:cxn>
              <a:cxn ang="0">
                <a:pos x="820" y="964"/>
              </a:cxn>
              <a:cxn ang="0">
                <a:pos x="960" y="1084"/>
              </a:cxn>
              <a:cxn ang="0">
                <a:pos x="1076" y="1048"/>
              </a:cxn>
              <a:cxn ang="0">
                <a:pos x="1148" y="772"/>
              </a:cxn>
              <a:cxn ang="0">
                <a:pos x="1218" y="870"/>
              </a:cxn>
              <a:cxn ang="0">
                <a:pos x="1334" y="932"/>
              </a:cxn>
              <a:cxn ang="0">
                <a:pos x="1490" y="970"/>
              </a:cxn>
              <a:cxn ang="0">
                <a:pos x="1534" y="1074"/>
              </a:cxn>
              <a:cxn ang="0">
                <a:pos x="1628" y="856"/>
              </a:cxn>
              <a:cxn ang="0">
                <a:pos x="1738" y="624"/>
              </a:cxn>
              <a:cxn ang="0">
                <a:pos x="1844" y="586"/>
              </a:cxn>
              <a:cxn ang="0">
                <a:pos x="1862" y="1038"/>
              </a:cxn>
              <a:cxn ang="0">
                <a:pos x="2130" y="782"/>
              </a:cxn>
              <a:cxn ang="0">
                <a:pos x="2246" y="960"/>
              </a:cxn>
              <a:cxn ang="0">
                <a:pos x="2258" y="1042"/>
              </a:cxn>
              <a:cxn ang="0">
                <a:pos x="2356" y="750"/>
              </a:cxn>
              <a:cxn ang="0">
                <a:pos x="2478" y="984"/>
              </a:cxn>
              <a:cxn ang="0">
                <a:pos x="2556" y="1194"/>
              </a:cxn>
              <a:cxn ang="0">
                <a:pos x="2594" y="1022"/>
              </a:cxn>
              <a:cxn ang="0">
                <a:pos x="2638" y="676"/>
              </a:cxn>
              <a:cxn ang="0">
                <a:pos x="2832" y="686"/>
              </a:cxn>
              <a:cxn ang="0">
                <a:pos x="2978" y="1002"/>
              </a:cxn>
              <a:cxn ang="0">
                <a:pos x="3050" y="442"/>
              </a:cxn>
              <a:cxn ang="0">
                <a:pos x="3156" y="618"/>
              </a:cxn>
              <a:cxn ang="0">
                <a:pos x="3298" y="1008"/>
              </a:cxn>
              <a:cxn ang="0">
                <a:pos x="3400" y="1096"/>
              </a:cxn>
              <a:cxn ang="0">
                <a:pos x="3484" y="1214"/>
              </a:cxn>
              <a:cxn ang="0">
                <a:pos x="3586" y="838"/>
              </a:cxn>
              <a:cxn ang="0">
                <a:pos x="3790" y="952"/>
              </a:cxn>
              <a:cxn ang="0">
                <a:pos x="3816" y="842"/>
              </a:cxn>
              <a:cxn ang="0">
                <a:pos x="4060" y="892"/>
              </a:cxn>
              <a:cxn ang="0">
                <a:pos x="4178" y="974"/>
              </a:cxn>
              <a:cxn ang="0">
                <a:pos x="4370" y="744"/>
              </a:cxn>
              <a:cxn ang="0">
                <a:pos x="4402" y="1102"/>
              </a:cxn>
              <a:cxn ang="0">
                <a:pos x="4504" y="1120"/>
              </a:cxn>
              <a:cxn ang="0">
                <a:pos x="4542" y="964"/>
              </a:cxn>
              <a:cxn ang="0">
                <a:pos x="4574" y="600"/>
              </a:cxn>
              <a:cxn ang="0">
                <a:pos x="4766" y="948"/>
              </a:cxn>
              <a:cxn ang="0">
                <a:pos x="4978" y="1010"/>
              </a:cxn>
              <a:cxn ang="0">
                <a:pos x="5046" y="1016"/>
              </a:cxn>
              <a:cxn ang="0">
                <a:pos x="5122" y="1172"/>
              </a:cxn>
              <a:cxn ang="0">
                <a:pos x="5106" y="1158"/>
              </a:cxn>
              <a:cxn ang="0">
                <a:pos x="5146" y="804"/>
              </a:cxn>
              <a:cxn ang="0">
                <a:pos x="5244" y="1056"/>
              </a:cxn>
              <a:cxn ang="0">
                <a:pos x="5350" y="1102"/>
              </a:cxn>
              <a:cxn ang="0">
                <a:pos x="5482" y="1148"/>
              </a:cxn>
              <a:cxn ang="0">
                <a:pos x="5550" y="1006"/>
              </a:cxn>
              <a:cxn ang="0">
                <a:pos x="5700" y="930"/>
              </a:cxn>
              <a:cxn ang="0">
                <a:pos x="30" y="1520"/>
              </a:cxn>
            </a:cxnLst>
            <a:rect l="0" t="0" r="r" b="b"/>
            <a:pathLst>
              <a:path w="5708" h="1520">
                <a:moveTo>
                  <a:pt x="30" y="1520"/>
                </a:moveTo>
                <a:lnTo>
                  <a:pt x="30" y="1520"/>
                </a:lnTo>
                <a:lnTo>
                  <a:pt x="16" y="1518"/>
                </a:lnTo>
                <a:lnTo>
                  <a:pt x="10" y="1516"/>
                </a:lnTo>
                <a:lnTo>
                  <a:pt x="6" y="1514"/>
                </a:lnTo>
                <a:lnTo>
                  <a:pt x="4" y="1508"/>
                </a:lnTo>
                <a:lnTo>
                  <a:pt x="2" y="1502"/>
                </a:lnTo>
                <a:lnTo>
                  <a:pt x="0" y="1488"/>
                </a:lnTo>
                <a:lnTo>
                  <a:pt x="0" y="1488"/>
                </a:lnTo>
                <a:lnTo>
                  <a:pt x="2" y="1298"/>
                </a:lnTo>
                <a:lnTo>
                  <a:pt x="2" y="1110"/>
                </a:lnTo>
                <a:lnTo>
                  <a:pt x="2" y="1110"/>
                </a:lnTo>
                <a:lnTo>
                  <a:pt x="4" y="1092"/>
                </a:lnTo>
                <a:lnTo>
                  <a:pt x="4" y="1072"/>
                </a:lnTo>
                <a:lnTo>
                  <a:pt x="4" y="1034"/>
                </a:lnTo>
                <a:lnTo>
                  <a:pt x="4" y="1034"/>
                </a:lnTo>
                <a:lnTo>
                  <a:pt x="4" y="1020"/>
                </a:lnTo>
                <a:lnTo>
                  <a:pt x="8" y="1016"/>
                </a:lnTo>
                <a:lnTo>
                  <a:pt x="10" y="1014"/>
                </a:lnTo>
                <a:lnTo>
                  <a:pt x="14" y="1012"/>
                </a:lnTo>
                <a:lnTo>
                  <a:pt x="14" y="1012"/>
                </a:lnTo>
                <a:lnTo>
                  <a:pt x="38" y="1008"/>
                </a:lnTo>
                <a:lnTo>
                  <a:pt x="64" y="1004"/>
                </a:lnTo>
                <a:lnTo>
                  <a:pt x="94" y="1004"/>
                </a:lnTo>
                <a:lnTo>
                  <a:pt x="122" y="1006"/>
                </a:lnTo>
                <a:lnTo>
                  <a:pt x="150" y="1008"/>
                </a:lnTo>
                <a:lnTo>
                  <a:pt x="174" y="1012"/>
                </a:lnTo>
                <a:lnTo>
                  <a:pt x="192" y="1018"/>
                </a:lnTo>
                <a:lnTo>
                  <a:pt x="200" y="1020"/>
                </a:lnTo>
                <a:lnTo>
                  <a:pt x="204" y="1024"/>
                </a:lnTo>
                <a:lnTo>
                  <a:pt x="204" y="1024"/>
                </a:lnTo>
                <a:lnTo>
                  <a:pt x="204" y="1016"/>
                </a:lnTo>
                <a:lnTo>
                  <a:pt x="204" y="1006"/>
                </a:lnTo>
                <a:lnTo>
                  <a:pt x="202" y="990"/>
                </a:lnTo>
                <a:lnTo>
                  <a:pt x="202" y="980"/>
                </a:lnTo>
                <a:lnTo>
                  <a:pt x="202" y="972"/>
                </a:lnTo>
                <a:lnTo>
                  <a:pt x="206" y="964"/>
                </a:lnTo>
                <a:lnTo>
                  <a:pt x="214" y="956"/>
                </a:lnTo>
                <a:lnTo>
                  <a:pt x="214" y="956"/>
                </a:lnTo>
                <a:lnTo>
                  <a:pt x="234" y="956"/>
                </a:lnTo>
                <a:lnTo>
                  <a:pt x="254" y="956"/>
                </a:lnTo>
                <a:lnTo>
                  <a:pt x="274" y="956"/>
                </a:lnTo>
                <a:lnTo>
                  <a:pt x="296" y="952"/>
                </a:lnTo>
                <a:lnTo>
                  <a:pt x="296" y="952"/>
                </a:lnTo>
                <a:lnTo>
                  <a:pt x="300" y="946"/>
                </a:lnTo>
                <a:lnTo>
                  <a:pt x="300" y="946"/>
                </a:lnTo>
                <a:lnTo>
                  <a:pt x="302" y="938"/>
                </a:lnTo>
                <a:lnTo>
                  <a:pt x="302" y="930"/>
                </a:lnTo>
                <a:lnTo>
                  <a:pt x="302" y="914"/>
                </a:lnTo>
                <a:lnTo>
                  <a:pt x="304" y="900"/>
                </a:lnTo>
                <a:lnTo>
                  <a:pt x="306" y="892"/>
                </a:lnTo>
                <a:lnTo>
                  <a:pt x="310" y="886"/>
                </a:lnTo>
                <a:lnTo>
                  <a:pt x="310" y="886"/>
                </a:lnTo>
                <a:lnTo>
                  <a:pt x="310" y="876"/>
                </a:lnTo>
                <a:lnTo>
                  <a:pt x="310" y="876"/>
                </a:lnTo>
                <a:lnTo>
                  <a:pt x="328" y="874"/>
                </a:lnTo>
                <a:lnTo>
                  <a:pt x="344" y="872"/>
                </a:lnTo>
                <a:lnTo>
                  <a:pt x="376" y="864"/>
                </a:lnTo>
                <a:lnTo>
                  <a:pt x="392" y="862"/>
                </a:lnTo>
                <a:lnTo>
                  <a:pt x="408" y="860"/>
                </a:lnTo>
                <a:lnTo>
                  <a:pt x="424" y="862"/>
                </a:lnTo>
                <a:lnTo>
                  <a:pt x="440" y="864"/>
                </a:lnTo>
                <a:lnTo>
                  <a:pt x="440" y="864"/>
                </a:lnTo>
                <a:lnTo>
                  <a:pt x="446" y="868"/>
                </a:lnTo>
                <a:lnTo>
                  <a:pt x="448" y="872"/>
                </a:lnTo>
                <a:lnTo>
                  <a:pt x="452" y="882"/>
                </a:lnTo>
                <a:lnTo>
                  <a:pt x="454" y="892"/>
                </a:lnTo>
                <a:lnTo>
                  <a:pt x="454" y="902"/>
                </a:lnTo>
                <a:lnTo>
                  <a:pt x="454" y="902"/>
                </a:lnTo>
                <a:lnTo>
                  <a:pt x="454" y="1044"/>
                </a:lnTo>
                <a:lnTo>
                  <a:pt x="454" y="1044"/>
                </a:lnTo>
                <a:lnTo>
                  <a:pt x="454" y="1052"/>
                </a:lnTo>
                <a:lnTo>
                  <a:pt x="456" y="1058"/>
                </a:lnTo>
                <a:lnTo>
                  <a:pt x="456" y="1058"/>
                </a:lnTo>
                <a:lnTo>
                  <a:pt x="462" y="1060"/>
                </a:lnTo>
                <a:lnTo>
                  <a:pt x="468" y="1062"/>
                </a:lnTo>
                <a:lnTo>
                  <a:pt x="482" y="1064"/>
                </a:lnTo>
                <a:lnTo>
                  <a:pt x="508" y="1062"/>
                </a:lnTo>
                <a:lnTo>
                  <a:pt x="508" y="1062"/>
                </a:lnTo>
                <a:lnTo>
                  <a:pt x="520" y="1064"/>
                </a:lnTo>
                <a:lnTo>
                  <a:pt x="532" y="1068"/>
                </a:lnTo>
                <a:lnTo>
                  <a:pt x="536" y="1070"/>
                </a:lnTo>
                <a:lnTo>
                  <a:pt x="538" y="1076"/>
                </a:lnTo>
                <a:lnTo>
                  <a:pt x="542" y="1082"/>
                </a:lnTo>
                <a:lnTo>
                  <a:pt x="542" y="1088"/>
                </a:lnTo>
                <a:lnTo>
                  <a:pt x="542" y="1088"/>
                </a:lnTo>
                <a:lnTo>
                  <a:pt x="544" y="1094"/>
                </a:lnTo>
                <a:lnTo>
                  <a:pt x="546" y="1098"/>
                </a:lnTo>
                <a:lnTo>
                  <a:pt x="550" y="1104"/>
                </a:lnTo>
                <a:lnTo>
                  <a:pt x="558" y="1106"/>
                </a:lnTo>
                <a:lnTo>
                  <a:pt x="568" y="1108"/>
                </a:lnTo>
                <a:lnTo>
                  <a:pt x="568" y="1108"/>
                </a:lnTo>
                <a:lnTo>
                  <a:pt x="588" y="1110"/>
                </a:lnTo>
                <a:lnTo>
                  <a:pt x="596" y="1112"/>
                </a:lnTo>
                <a:lnTo>
                  <a:pt x="600" y="1116"/>
                </a:lnTo>
                <a:lnTo>
                  <a:pt x="604" y="1120"/>
                </a:lnTo>
                <a:lnTo>
                  <a:pt x="606" y="1128"/>
                </a:lnTo>
                <a:lnTo>
                  <a:pt x="608" y="1148"/>
                </a:lnTo>
                <a:lnTo>
                  <a:pt x="608" y="1148"/>
                </a:lnTo>
                <a:lnTo>
                  <a:pt x="610" y="1184"/>
                </a:lnTo>
                <a:lnTo>
                  <a:pt x="610" y="1222"/>
                </a:lnTo>
                <a:lnTo>
                  <a:pt x="610" y="1222"/>
                </a:lnTo>
                <a:lnTo>
                  <a:pt x="610" y="1230"/>
                </a:lnTo>
                <a:lnTo>
                  <a:pt x="612" y="1238"/>
                </a:lnTo>
                <a:lnTo>
                  <a:pt x="618" y="1242"/>
                </a:lnTo>
                <a:lnTo>
                  <a:pt x="626" y="1242"/>
                </a:lnTo>
                <a:lnTo>
                  <a:pt x="626" y="1242"/>
                </a:lnTo>
                <a:lnTo>
                  <a:pt x="630" y="1242"/>
                </a:lnTo>
                <a:lnTo>
                  <a:pt x="630" y="1240"/>
                </a:lnTo>
                <a:lnTo>
                  <a:pt x="626" y="1238"/>
                </a:lnTo>
                <a:lnTo>
                  <a:pt x="626" y="1236"/>
                </a:lnTo>
                <a:lnTo>
                  <a:pt x="626" y="1236"/>
                </a:lnTo>
                <a:lnTo>
                  <a:pt x="632" y="1160"/>
                </a:lnTo>
                <a:lnTo>
                  <a:pt x="632" y="1086"/>
                </a:lnTo>
                <a:lnTo>
                  <a:pt x="632" y="1012"/>
                </a:lnTo>
                <a:lnTo>
                  <a:pt x="634" y="938"/>
                </a:lnTo>
                <a:lnTo>
                  <a:pt x="634" y="938"/>
                </a:lnTo>
                <a:lnTo>
                  <a:pt x="638" y="836"/>
                </a:lnTo>
                <a:lnTo>
                  <a:pt x="638" y="786"/>
                </a:lnTo>
                <a:lnTo>
                  <a:pt x="638" y="734"/>
                </a:lnTo>
                <a:lnTo>
                  <a:pt x="638" y="734"/>
                </a:lnTo>
                <a:lnTo>
                  <a:pt x="634" y="702"/>
                </a:lnTo>
                <a:lnTo>
                  <a:pt x="628" y="668"/>
                </a:lnTo>
                <a:lnTo>
                  <a:pt x="618" y="636"/>
                </a:lnTo>
                <a:lnTo>
                  <a:pt x="606" y="604"/>
                </a:lnTo>
                <a:lnTo>
                  <a:pt x="606" y="604"/>
                </a:lnTo>
                <a:lnTo>
                  <a:pt x="596" y="584"/>
                </a:lnTo>
                <a:lnTo>
                  <a:pt x="592" y="574"/>
                </a:lnTo>
                <a:lnTo>
                  <a:pt x="590" y="562"/>
                </a:lnTo>
                <a:lnTo>
                  <a:pt x="590" y="562"/>
                </a:lnTo>
                <a:lnTo>
                  <a:pt x="590" y="550"/>
                </a:lnTo>
                <a:lnTo>
                  <a:pt x="590" y="544"/>
                </a:lnTo>
                <a:lnTo>
                  <a:pt x="594" y="538"/>
                </a:lnTo>
                <a:lnTo>
                  <a:pt x="594" y="538"/>
                </a:lnTo>
                <a:lnTo>
                  <a:pt x="604" y="528"/>
                </a:lnTo>
                <a:lnTo>
                  <a:pt x="612" y="518"/>
                </a:lnTo>
                <a:lnTo>
                  <a:pt x="624" y="494"/>
                </a:lnTo>
                <a:lnTo>
                  <a:pt x="634" y="470"/>
                </a:lnTo>
                <a:lnTo>
                  <a:pt x="644" y="446"/>
                </a:lnTo>
                <a:lnTo>
                  <a:pt x="644" y="446"/>
                </a:lnTo>
                <a:lnTo>
                  <a:pt x="648" y="438"/>
                </a:lnTo>
                <a:lnTo>
                  <a:pt x="650" y="428"/>
                </a:lnTo>
                <a:lnTo>
                  <a:pt x="650" y="410"/>
                </a:lnTo>
                <a:lnTo>
                  <a:pt x="650" y="410"/>
                </a:lnTo>
                <a:lnTo>
                  <a:pt x="650" y="240"/>
                </a:lnTo>
                <a:lnTo>
                  <a:pt x="650" y="240"/>
                </a:lnTo>
                <a:lnTo>
                  <a:pt x="650" y="222"/>
                </a:lnTo>
                <a:lnTo>
                  <a:pt x="652" y="214"/>
                </a:lnTo>
                <a:lnTo>
                  <a:pt x="658" y="206"/>
                </a:lnTo>
                <a:lnTo>
                  <a:pt x="658" y="206"/>
                </a:lnTo>
                <a:lnTo>
                  <a:pt x="654" y="192"/>
                </a:lnTo>
                <a:lnTo>
                  <a:pt x="656" y="180"/>
                </a:lnTo>
                <a:lnTo>
                  <a:pt x="658" y="166"/>
                </a:lnTo>
                <a:lnTo>
                  <a:pt x="658" y="154"/>
                </a:lnTo>
                <a:lnTo>
                  <a:pt x="658" y="154"/>
                </a:lnTo>
                <a:lnTo>
                  <a:pt x="658" y="76"/>
                </a:lnTo>
                <a:lnTo>
                  <a:pt x="658" y="0"/>
                </a:lnTo>
                <a:lnTo>
                  <a:pt x="658" y="0"/>
                </a:lnTo>
                <a:lnTo>
                  <a:pt x="668" y="0"/>
                </a:lnTo>
                <a:lnTo>
                  <a:pt x="668" y="0"/>
                </a:lnTo>
                <a:lnTo>
                  <a:pt x="682" y="374"/>
                </a:lnTo>
                <a:lnTo>
                  <a:pt x="682" y="374"/>
                </a:lnTo>
                <a:lnTo>
                  <a:pt x="684" y="396"/>
                </a:lnTo>
                <a:lnTo>
                  <a:pt x="688" y="416"/>
                </a:lnTo>
                <a:lnTo>
                  <a:pt x="694" y="436"/>
                </a:lnTo>
                <a:lnTo>
                  <a:pt x="702" y="456"/>
                </a:lnTo>
                <a:lnTo>
                  <a:pt x="710" y="474"/>
                </a:lnTo>
                <a:lnTo>
                  <a:pt x="722" y="492"/>
                </a:lnTo>
                <a:lnTo>
                  <a:pt x="734" y="510"/>
                </a:lnTo>
                <a:lnTo>
                  <a:pt x="748" y="526"/>
                </a:lnTo>
                <a:lnTo>
                  <a:pt x="748" y="526"/>
                </a:lnTo>
                <a:lnTo>
                  <a:pt x="752" y="532"/>
                </a:lnTo>
                <a:lnTo>
                  <a:pt x="756" y="540"/>
                </a:lnTo>
                <a:lnTo>
                  <a:pt x="758" y="548"/>
                </a:lnTo>
                <a:lnTo>
                  <a:pt x="758" y="556"/>
                </a:lnTo>
                <a:lnTo>
                  <a:pt x="756" y="564"/>
                </a:lnTo>
                <a:lnTo>
                  <a:pt x="752" y="572"/>
                </a:lnTo>
                <a:lnTo>
                  <a:pt x="748" y="582"/>
                </a:lnTo>
                <a:lnTo>
                  <a:pt x="742" y="590"/>
                </a:lnTo>
                <a:lnTo>
                  <a:pt x="742" y="590"/>
                </a:lnTo>
                <a:lnTo>
                  <a:pt x="732" y="600"/>
                </a:lnTo>
                <a:lnTo>
                  <a:pt x="728" y="612"/>
                </a:lnTo>
                <a:lnTo>
                  <a:pt x="720" y="638"/>
                </a:lnTo>
                <a:lnTo>
                  <a:pt x="720" y="638"/>
                </a:lnTo>
                <a:lnTo>
                  <a:pt x="716" y="658"/>
                </a:lnTo>
                <a:lnTo>
                  <a:pt x="712" y="678"/>
                </a:lnTo>
                <a:lnTo>
                  <a:pt x="708" y="716"/>
                </a:lnTo>
                <a:lnTo>
                  <a:pt x="708" y="754"/>
                </a:lnTo>
                <a:lnTo>
                  <a:pt x="710" y="792"/>
                </a:lnTo>
                <a:lnTo>
                  <a:pt x="716" y="870"/>
                </a:lnTo>
                <a:lnTo>
                  <a:pt x="718" y="908"/>
                </a:lnTo>
                <a:lnTo>
                  <a:pt x="716" y="948"/>
                </a:lnTo>
                <a:lnTo>
                  <a:pt x="716" y="948"/>
                </a:lnTo>
                <a:lnTo>
                  <a:pt x="716" y="964"/>
                </a:lnTo>
                <a:lnTo>
                  <a:pt x="714" y="980"/>
                </a:lnTo>
                <a:lnTo>
                  <a:pt x="714" y="980"/>
                </a:lnTo>
                <a:lnTo>
                  <a:pt x="714" y="992"/>
                </a:lnTo>
                <a:lnTo>
                  <a:pt x="716" y="1002"/>
                </a:lnTo>
                <a:lnTo>
                  <a:pt x="718" y="1022"/>
                </a:lnTo>
                <a:lnTo>
                  <a:pt x="718" y="1022"/>
                </a:lnTo>
                <a:lnTo>
                  <a:pt x="718" y="1026"/>
                </a:lnTo>
                <a:lnTo>
                  <a:pt x="720" y="1028"/>
                </a:lnTo>
                <a:lnTo>
                  <a:pt x="722" y="1028"/>
                </a:lnTo>
                <a:lnTo>
                  <a:pt x="720" y="1028"/>
                </a:lnTo>
                <a:lnTo>
                  <a:pt x="720" y="1028"/>
                </a:lnTo>
                <a:lnTo>
                  <a:pt x="720" y="1028"/>
                </a:lnTo>
                <a:lnTo>
                  <a:pt x="718" y="1026"/>
                </a:lnTo>
                <a:lnTo>
                  <a:pt x="718" y="1026"/>
                </a:lnTo>
                <a:lnTo>
                  <a:pt x="714" y="1002"/>
                </a:lnTo>
                <a:lnTo>
                  <a:pt x="714" y="990"/>
                </a:lnTo>
                <a:lnTo>
                  <a:pt x="716" y="978"/>
                </a:lnTo>
                <a:lnTo>
                  <a:pt x="716" y="978"/>
                </a:lnTo>
                <a:lnTo>
                  <a:pt x="720" y="970"/>
                </a:lnTo>
                <a:lnTo>
                  <a:pt x="726" y="966"/>
                </a:lnTo>
                <a:lnTo>
                  <a:pt x="742" y="960"/>
                </a:lnTo>
                <a:lnTo>
                  <a:pt x="742" y="960"/>
                </a:lnTo>
                <a:lnTo>
                  <a:pt x="748" y="956"/>
                </a:lnTo>
                <a:lnTo>
                  <a:pt x="750" y="954"/>
                </a:lnTo>
                <a:lnTo>
                  <a:pt x="752" y="950"/>
                </a:lnTo>
                <a:lnTo>
                  <a:pt x="752" y="950"/>
                </a:lnTo>
                <a:lnTo>
                  <a:pt x="752" y="942"/>
                </a:lnTo>
                <a:lnTo>
                  <a:pt x="752" y="942"/>
                </a:lnTo>
                <a:lnTo>
                  <a:pt x="754" y="930"/>
                </a:lnTo>
                <a:lnTo>
                  <a:pt x="758" y="922"/>
                </a:lnTo>
                <a:lnTo>
                  <a:pt x="764" y="916"/>
                </a:lnTo>
                <a:lnTo>
                  <a:pt x="770" y="912"/>
                </a:lnTo>
                <a:lnTo>
                  <a:pt x="776" y="912"/>
                </a:lnTo>
                <a:lnTo>
                  <a:pt x="784" y="914"/>
                </a:lnTo>
                <a:lnTo>
                  <a:pt x="794" y="918"/>
                </a:lnTo>
                <a:lnTo>
                  <a:pt x="804" y="926"/>
                </a:lnTo>
                <a:lnTo>
                  <a:pt x="804" y="926"/>
                </a:lnTo>
                <a:lnTo>
                  <a:pt x="804" y="958"/>
                </a:lnTo>
                <a:lnTo>
                  <a:pt x="804" y="958"/>
                </a:lnTo>
                <a:lnTo>
                  <a:pt x="820" y="964"/>
                </a:lnTo>
                <a:lnTo>
                  <a:pt x="836" y="966"/>
                </a:lnTo>
                <a:lnTo>
                  <a:pt x="852" y="966"/>
                </a:lnTo>
                <a:lnTo>
                  <a:pt x="870" y="964"/>
                </a:lnTo>
                <a:lnTo>
                  <a:pt x="870" y="964"/>
                </a:lnTo>
                <a:lnTo>
                  <a:pt x="898" y="962"/>
                </a:lnTo>
                <a:lnTo>
                  <a:pt x="928" y="962"/>
                </a:lnTo>
                <a:lnTo>
                  <a:pt x="928" y="962"/>
                </a:lnTo>
                <a:lnTo>
                  <a:pt x="940" y="964"/>
                </a:lnTo>
                <a:lnTo>
                  <a:pt x="946" y="966"/>
                </a:lnTo>
                <a:lnTo>
                  <a:pt x="950" y="970"/>
                </a:lnTo>
                <a:lnTo>
                  <a:pt x="954" y="974"/>
                </a:lnTo>
                <a:lnTo>
                  <a:pt x="956" y="980"/>
                </a:lnTo>
                <a:lnTo>
                  <a:pt x="958" y="992"/>
                </a:lnTo>
                <a:lnTo>
                  <a:pt x="958" y="992"/>
                </a:lnTo>
                <a:lnTo>
                  <a:pt x="958" y="1054"/>
                </a:lnTo>
                <a:lnTo>
                  <a:pt x="958" y="1054"/>
                </a:lnTo>
                <a:lnTo>
                  <a:pt x="960" y="1078"/>
                </a:lnTo>
                <a:lnTo>
                  <a:pt x="960" y="1084"/>
                </a:lnTo>
                <a:lnTo>
                  <a:pt x="964" y="1090"/>
                </a:lnTo>
                <a:lnTo>
                  <a:pt x="968" y="1092"/>
                </a:lnTo>
                <a:lnTo>
                  <a:pt x="976" y="1094"/>
                </a:lnTo>
                <a:lnTo>
                  <a:pt x="998" y="1096"/>
                </a:lnTo>
                <a:lnTo>
                  <a:pt x="998" y="1096"/>
                </a:lnTo>
                <a:lnTo>
                  <a:pt x="1006" y="1096"/>
                </a:lnTo>
                <a:lnTo>
                  <a:pt x="1006" y="1096"/>
                </a:lnTo>
                <a:lnTo>
                  <a:pt x="1022" y="1096"/>
                </a:lnTo>
                <a:lnTo>
                  <a:pt x="1040" y="1098"/>
                </a:lnTo>
                <a:lnTo>
                  <a:pt x="1054" y="1096"/>
                </a:lnTo>
                <a:lnTo>
                  <a:pt x="1062" y="1094"/>
                </a:lnTo>
                <a:lnTo>
                  <a:pt x="1068" y="1090"/>
                </a:lnTo>
                <a:lnTo>
                  <a:pt x="1068" y="1090"/>
                </a:lnTo>
                <a:lnTo>
                  <a:pt x="1074" y="1084"/>
                </a:lnTo>
                <a:lnTo>
                  <a:pt x="1076" y="1078"/>
                </a:lnTo>
                <a:lnTo>
                  <a:pt x="1078" y="1072"/>
                </a:lnTo>
                <a:lnTo>
                  <a:pt x="1078" y="1064"/>
                </a:lnTo>
                <a:lnTo>
                  <a:pt x="1076" y="1048"/>
                </a:lnTo>
                <a:lnTo>
                  <a:pt x="1076" y="1032"/>
                </a:lnTo>
                <a:lnTo>
                  <a:pt x="1076" y="1032"/>
                </a:lnTo>
                <a:lnTo>
                  <a:pt x="1080" y="1020"/>
                </a:lnTo>
                <a:lnTo>
                  <a:pt x="1082" y="1014"/>
                </a:lnTo>
                <a:lnTo>
                  <a:pt x="1086" y="1010"/>
                </a:lnTo>
                <a:lnTo>
                  <a:pt x="1086" y="1010"/>
                </a:lnTo>
                <a:lnTo>
                  <a:pt x="1088" y="1006"/>
                </a:lnTo>
                <a:lnTo>
                  <a:pt x="1094" y="1006"/>
                </a:lnTo>
                <a:lnTo>
                  <a:pt x="1094" y="1006"/>
                </a:lnTo>
                <a:lnTo>
                  <a:pt x="1100" y="1004"/>
                </a:lnTo>
                <a:lnTo>
                  <a:pt x="1108" y="1006"/>
                </a:lnTo>
                <a:lnTo>
                  <a:pt x="1122" y="1008"/>
                </a:lnTo>
                <a:lnTo>
                  <a:pt x="1130" y="1008"/>
                </a:lnTo>
                <a:lnTo>
                  <a:pt x="1136" y="1006"/>
                </a:lnTo>
                <a:lnTo>
                  <a:pt x="1142" y="1002"/>
                </a:lnTo>
                <a:lnTo>
                  <a:pt x="1148" y="996"/>
                </a:lnTo>
                <a:lnTo>
                  <a:pt x="1148" y="996"/>
                </a:lnTo>
                <a:lnTo>
                  <a:pt x="1148" y="772"/>
                </a:lnTo>
                <a:lnTo>
                  <a:pt x="1148" y="772"/>
                </a:lnTo>
                <a:lnTo>
                  <a:pt x="1148" y="750"/>
                </a:lnTo>
                <a:lnTo>
                  <a:pt x="1150" y="738"/>
                </a:lnTo>
                <a:lnTo>
                  <a:pt x="1156" y="728"/>
                </a:lnTo>
                <a:lnTo>
                  <a:pt x="1156" y="728"/>
                </a:lnTo>
                <a:lnTo>
                  <a:pt x="1166" y="722"/>
                </a:lnTo>
                <a:lnTo>
                  <a:pt x="1178" y="720"/>
                </a:lnTo>
                <a:lnTo>
                  <a:pt x="1190" y="722"/>
                </a:lnTo>
                <a:lnTo>
                  <a:pt x="1202" y="724"/>
                </a:lnTo>
                <a:lnTo>
                  <a:pt x="1202" y="724"/>
                </a:lnTo>
                <a:lnTo>
                  <a:pt x="1206" y="728"/>
                </a:lnTo>
                <a:lnTo>
                  <a:pt x="1210" y="732"/>
                </a:lnTo>
                <a:lnTo>
                  <a:pt x="1214" y="742"/>
                </a:lnTo>
                <a:lnTo>
                  <a:pt x="1216" y="752"/>
                </a:lnTo>
                <a:lnTo>
                  <a:pt x="1216" y="764"/>
                </a:lnTo>
                <a:lnTo>
                  <a:pt x="1216" y="764"/>
                </a:lnTo>
                <a:lnTo>
                  <a:pt x="1216" y="816"/>
                </a:lnTo>
                <a:lnTo>
                  <a:pt x="1218" y="870"/>
                </a:lnTo>
                <a:lnTo>
                  <a:pt x="1218" y="870"/>
                </a:lnTo>
                <a:lnTo>
                  <a:pt x="1218" y="880"/>
                </a:lnTo>
                <a:lnTo>
                  <a:pt x="1220" y="884"/>
                </a:lnTo>
                <a:lnTo>
                  <a:pt x="1224" y="888"/>
                </a:lnTo>
                <a:lnTo>
                  <a:pt x="1224" y="888"/>
                </a:lnTo>
                <a:lnTo>
                  <a:pt x="1254" y="890"/>
                </a:lnTo>
                <a:lnTo>
                  <a:pt x="1284" y="888"/>
                </a:lnTo>
                <a:lnTo>
                  <a:pt x="1284" y="888"/>
                </a:lnTo>
                <a:lnTo>
                  <a:pt x="1300" y="890"/>
                </a:lnTo>
                <a:lnTo>
                  <a:pt x="1308" y="892"/>
                </a:lnTo>
                <a:lnTo>
                  <a:pt x="1312" y="896"/>
                </a:lnTo>
                <a:lnTo>
                  <a:pt x="1318" y="900"/>
                </a:lnTo>
                <a:lnTo>
                  <a:pt x="1320" y="906"/>
                </a:lnTo>
                <a:lnTo>
                  <a:pt x="1322" y="914"/>
                </a:lnTo>
                <a:lnTo>
                  <a:pt x="1324" y="922"/>
                </a:lnTo>
                <a:lnTo>
                  <a:pt x="1324" y="922"/>
                </a:lnTo>
                <a:lnTo>
                  <a:pt x="1328" y="928"/>
                </a:lnTo>
                <a:lnTo>
                  <a:pt x="1334" y="932"/>
                </a:lnTo>
                <a:lnTo>
                  <a:pt x="1340" y="934"/>
                </a:lnTo>
                <a:lnTo>
                  <a:pt x="1346" y="934"/>
                </a:lnTo>
                <a:lnTo>
                  <a:pt x="1360" y="934"/>
                </a:lnTo>
                <a:lnTo>
                  <a:pt x="1366" y="932"/>
                </a:lnTo>
                <a:lnTo>
                  <a:pt x="1372" y="934"/>
                </a:lnTo>
                <a:lnTo>
                  <a:pt x="1372" y="934"/>
                </a:lnTo>
                <a:lnTo>
                  <a:pt x="1394" y="934"/>
                </a:lnTo>
                <a:lnTo>
                  <a:pt x="1394" y="934"/>
                </a:lnTo>
                <a:lnTo>
                  <a:pt x="1458" y="934"/>
                </a:lnTo>
                <a:lnTo>
                  <a:pt x="1458" y="934"/>
                </a:lnTo>
                <a:lnTo>
                  <a:pt x="1468" y="934"/>
                </a:lnTo>
                <a:lnTo>
                  <a:pt x="1468" y="934"/>
                </a:lnTo>
                <a:lnTo>
                  <a:pt x="1476" y="936"/>
                </a:lnTo>
                <a:lnTo>
                  <a:pt x="1480" y="938"/>
                </a:lnTo>
                <a:lnTo>
                  <a:pt x="1484" y="942"/>
                </a:lnTo>
                <a:lnTo>
                  <a:pt x="1488" y="948"/>
                </a:lnTo>
                <a:lnTo>
                  <a:pt x="1490" y="958"/>
                </a:lnTo>
                <a:lnTo>
                  <a:pt x="1490" y="970"/>
                </a:lnTo>
                <a:lnTo>
                  <a:pt x="1490" y="970"/>
                </a:lnTo>
                <a:lnTo>
                  <a:pt x="1492" y="1084"/>
                </a:lnTo>
                <a:lnTo>
                  <a:pt x="1492" y="1084"/>
                </a:lnTo>
                <a:lnTo>
                  <a:pt x="1492" y="1098"/>
                </a:lnTo>
                <a:lnTo>
                  <a:pt x="1496" y="1104"/>
                </a:lnTo>
                <a:lnTo>
                  <a:pt x="1500" y="1110"/>
                </a:lnTo>
                <a:lnTo>
                  <a:pt x="1500" y="1110"/>
                </a:lnTo>
                <a:lnTo>
                  <a:pt x="1506" y="1112"/>
                </a:lnTo>
                <a:lnTo>
                  <a:pt x="1510" y="1112"/>
                </a:lnTo>
                <a:lnTo>
                  <a:pt x="1516" y="1112"/>
                </a:lnTo>
                <a:lnTo>
                  <a:pt x="1520" y="1110"/>
                </a:lnTo>
                <a:lnTo>
                  <a:pt x="1524" y="1106"/>
                </a:lnTo>
                <a:lnTo>
                  <a:pt x="1526" y="1102"/>
                </a:lnTo>
                <a:lnTo>
                  <a:pt x="1530" y="1096"/>
                </a:lnTo>
                <a:lnTo>
                  <a:pt x="1530" y="1090"/>
                </a:lnTo>
                <a:lnTo>
                  <a:pt x="1530" y="1090"/>
                </a:lnTo>
                <a:lnTo>
                  <a:pt x="1532" y="1080"/>
                </a:lnTo>
                <a:lnTo>
                  <a:pt x="1534" y="1074"/>
                </a:lnTo>
                <a:lnTo>
                  <a:pt x="1536" y="1068"/>
                </a:lnTo>
                <a:lnTo>
                  <a:pt x="1542" y="1064"/>
                </a:lnTo>
                <a:lnTo>
                  <a:pt x="1546" y="1060"/>
                </a:lnTo>
                <a:lnTo>
                  <a:pt x="1552" y="1058"/>
                </a:lnTo>
                <a:lnTo>
                  <a:pt x="1568" y="1056"/>
                </a:lnTo>
                <a:lnTo>
                  <a:pt x="1568" y="1056"/>
                </a:lnTo>
                <a:lnTo>
                  <a:pt x="1596" y="1058"/>
                </a:lnTo>
                <a:lnTo>
                  <a:pt x="1610" y="1056"/>
                </a:lnTo>
                <a:lnTo>
                  <a:pt x="1616" y="1054"/>
                </a:lnTo>
                <a:lnTo>
                  <a:pt x="1622" y="1052"/>
                </a:lnTo>
                <a:lnTo>
                  <a:pt x="1622" y="1052"/>
                </a:lnTo>
                <a:lnTo>
                  <a:pt x="1626" y="1026"/>
                </a:lnTo>
                <a:lnTo>
                  <a:pt x="1626" y="1002"/>
                </a:lnTo>
                <a:lnTo>
                  <a:pt x="1626" y="952"/>
                </a:lnTo>
                <a:lnTo>
                  <a:pt x="1626" y="952"/>
                </a:lnTo>
                <a:lnTo>
                  <a:pt x="1626" y="904"/>
                </a:lnTo>
                <a:lnTo>
                  <a:pt x="1628" y="880"/>
                </a:lnTo>
                <a:lnTo>
                  <a:pt x="1628" y="856"/>
                </a:lnTo>
                <a:lnTo>
                  <a:pt x="1628" y="856"/>
                </a:lnTo>
                <a:lnTo>
                  <a:pt x="1632" y="838"/>
                </a:lnTo>
                <a:lnTo>
                  <a:pt x="1634" y="832"/>
                </a:lnTo>
                <a:lnTo>
                  <a:pt x="1638" y="828"/>
                </a:lnTo>
                <a:lnTo>
                  <a:pt x="1642" y="826"/>
                </a:lnTo>
                <a:lnTo>
                  <a:pt x="1648" y="824"/>
                </a:lnTo>
                <a:lnTo>
                  <a:pt x="1668" y="822"/>
                </a:lnTo>
                <a:lnTo>
                  <a:pt x="1668" y="822"/>
                </a:lnTo>
                <a:lnTo>
                  <a:pt x="1700" y="822"/>
                </a:lnTo>
                <a:lnTo>
                  <a:pt x="1714" y="822"/>
                </a:lnTo>
                <a:lnTo>
                  <a:pt x="1730" y="818"/>
                </a:lnTo>
                <a:lnTo>
                  <a:pt x="1730" y="818"/>
                </a:lnTo>
                <a:lnTo>
                  <a:pt x="1734" y="816"/>
                </a:lnTo>
                <a:lnTo>
                  <a:pt x="1736" y="812"/>
                </a:lnTo>
                <a:lnTo>
                  <a:pt x="1736" y="812"/>
                </a:lnTo>
                <a:lnTo>
                  <a:pt x="1738" y="764"/>
                </a:lnTo>
                <a:lnTo>
                  <a:pt x="1738" y="718"/>
                </a:lnTo>
                <a:lnTo>
                  <a:pt x="1738" y="624"/>
                </a:lnTo>
                <a:lnTo>
                  <a:pt x="1738" y="624"/>
                </a:lnTo>
                <a:lnTo>
                  <a:pt x="1738" y="608"/>
                </a:lnTo>
                <a:lnTo>
                  <a:pt x="1740" y="590"/>
                </a:lnTo>
                <a:lnTo>
                  <a:pt x="1740" y="590"/>
                </a:lnTo>
                <a:lnTo>
                  <a:pt x="1740" y="584"/>
                </a:lnTo>
                <a:lnTo>
                  <a:pt x="1744" y="578"/>
                </a:lnTo>
                <a:lnTo>
                  <a:pt x="1748" y="574"/>
                </a:lnTo>
                <a:lnTo>
                  <a:pt x="1754" y="572"/>
                </a:lnTo>
                <a:lnTo>
                  <a:pt x="1754" y="572"/>
                </a:lnTo>
                <a:lnTo>
                  <a:pt x="1772" y="568"/>
                </a:lnTo>
                <a:lnTo>
                  <a:pt x="1792" y="568"/>
                </a:lnTo>
                <a:lnTo>
                  <a:pt x="1810" y="568"/>
                </a:lnTo>
                <a:lnTo>
                  <a:pt x="1828" y="572"/>
                </a:lnTo>
                <a:lnTo>
                  <a:pt x="1828" y="572"/>
                </a:lnTo>
                <a:lnTo>
                  <a:pt x="1834" y="574"/>
                </a:lnTo>
                <a:lnTo>
                  <a:pt x="1838" y="576"/>
                </a:lnTo>
                <a:lnTo>
                  <a:pt x="1842" y="580"/>
                </a:lnTo>
                <a:lnTo>
                  <a:pt x="1844" y="586"/>
                </a:lnTo>
                <a:lnTo>
                  <a:pt x="1846" y="596"/>
                </a:lnTo>
                <a:lnTo>
                  <a:pt x="1846" y="606"/>
                </a:lnTo>
                <a:lnTo>
                  <a:pt x="1846" y="606"/>
                </a:lnTo>
                <a:lnTo>
                  <a:pt x="1844" y="710"/>
                </a:lnTo>
                <a:lnTo>
                  <a:pt x="1846" y="814"/>
                </a:lnTo>
                <a:lnTo>
                  <a:pt x="1846" y="814"/>
                </a:lnTo>
                <a:lnTo>
                  <a:pt x="1846" y="862"/>
                </a:lnTo>
                <a:lnTo>
                  <a:pt x="1846" y="912"/>
                </a:lnTo>
                <a:lnTo>
                  <a:pt x="1844" y="962"/>
                </a:lnTo>
                <a:lnTo>
                  <a:pt x="1844" y="1012"/>
                </a:lnTo>
                <a:lnTo>
                  <a:pt x="1844" y="1012"/>
                </a:lnTo>
                <a:lnTo>
                  <a:pt x="1846" y="1044"/>
                </a:lnTo>
                <a:lnTo>
                  <a:pt x="1848" y="1060"/>
                </a:lnTo>
                <a:lnTo>
                  <a:pt x="1852" y="1078"/>
                </a:lnTo>
                <a:lnTo>
                  <a:pt x="1852" y="1078"/>
                </a:lnTo>
                <a:lnTo>
                  <a:pt x="1858" y="1066"/>
                </a:lnTo>
                <a:lnTo>
                  <a:pt x="1860" y="1056"/>
                </a:lnTo>
                <a:lnTo>
                  <a:pt x="1862" y="1038"/>
                </a:lnTo>
                <a:lnTo>
                  <a:pt x="1862" y="1038"/>
                </a:lnTo>
                <a:lnTo>
                  <a:pt x="1862" y="906"/>
                </a:lnTo>
                <a:lnTo>
                  <a:pt x="1862" y="906"/>
                </a:lnTo>
                <a:lnTo>
                  <a:pt x="1864" y="890"/>
                </a:lnTo>
                <a:lnTo>
                  <a:pt x="1866" y="882"/>
                </a:lnTo>
                <a:lnTo>
                  <a:pt x="1870" y="876"/>
                </a:lnTo>
                <a:lnTo>
                  <a:pt x="1874" y="870"/>
                </a:lnTo>
                <a:lnTo>
                  <a:pt x="1880" y="866"/>
                </a:lnTo>
                <a:lnTo>
                  <a:pt x="1896" y="858"/>
                </a:lnTo>
                <a:lnTo>
                  <a:pt x="1896" y="858"/>
                </a:lnTo>
                <a:lnTo>
                  <a:pt x="1996" y="820"/>
                </a:lnTo>
                <a:lnTo>
                  <a:pt x="2094" y="780"/>
                </a:lnTo>
                <a:lnTo>
                  <a:pt x="2094" y="780"/>
                </a:lnTo>
                <a:lnTo>
                  <a:pt x="2106" y="778"/>
                </a:lnTo>
                <a:lnTo>
                  <a:pt x="2114" y="776"/>
                </a:lnTo>
                <a:lnTo>
                  <a:pt x="2122" y="776"/>
                </a:lnTo>
                <a:lnTo>
                  <a:pt x="2126" y="778"/>
                </a:lnTo>
                <a:lnTo>
                  <a:pt x="2130" y="782"/>
                </a:lnTo>
                <a:lnTo>
                  <a:pt x="2134" y="788"/>
                </a:lnTo>
                <a:lnTo>
                  <a:pt x="2136" y="808"/>
                </a:lnTo>
                <a:lnTo>
                  <a:pt x="2136" y="808"/>
                </a:lnTo>
                <a:lnTo>
                  <a:pt x="2136" y="864"/>
                </a:lnTo>
                <a:lnTo>
                  <a:pt x="2136" y="892"/>
                </a:lnTo>
                <a:lnTo>
                  <a:pt x="2138" y="920"/>
                </a:lnTo>
                <a:lnTo>
                  <a:pt x="2138" y="920"/>
                </a:lnTo>
                <a:lnTo>
                  <a:pt x="2176" y="936"/>
                </a:lnTo>
                <a:lnTo>
                  <a:pt x="2194" y="942"/>
                </a:lnTo>
                <a:lnTo>
                  <a:pt x="2216" y="946"/>
                </a:lnTo>
                <a:lnTo>
                  <a:pt x="2216" y="946"/>
                </a:lnTo>
                <a:lnTo>
                  <a:pt x="2224" y="944"/>
                </a:lnTo>
                <a:lnTo>
                  <a:pt x="2234" y="944"/>
                </a:lnTo>
                <a:lnTo>
                  <a:pt x="2238" y="946"/>
                </a:lnTo>
                <a:lnTo>
                  <a:pt x="2242" y="948"/>
                </a:lnTo>
                <a:lnTo>
                  <a:pt x="2244" y="952"/>
                </a:lnTo>
                <a:lnTo>
                  <a:pt x="2246" y="960"/>
                </a:lnTo>
                <a:lnTo>
                  <a:pt x="2246" y="960"/>
                </a:lnTo>
                <a:lnTo>
                  <a:pt x="2230" y="960"/>
                </a:lnTo>
                <a:lnTo>
                  <a:pt x="2214" y="962"/>
                </a:lnTo>
                <a:lnTo>
                  <a:pt x="2188" y="960"/>
                </a:lnTo>
                <a:lnTo>
                  <a:pt x="2188" y="960"/>
                </a:lnTo>
                <a:lnTo>
                  <a:pt x="2194" y="962"/>
                </a:lnTo>
                <a:lnTo>
                  <a:pt x="2200" y="962"/>
                </a:lnTo>
                <a:lnTo>
                  <a:pt x="2216" y="960"/>
                </a:lnTo>
                <a:lnTo>
                  <a:pt x="2232" y="962"/>
                </a:lnTo>
                <a:lnTo>
                  <a:pt x="2240" y="964"/>
                </a:lnTo>
                <a:lnTo>
                  <a:pt x="2248" y="968"/>
                </a:lnTo>
                <a:lnTo>
                  <a:pt x="2248" y="968"/>
                </a:lnTo>
                <a:lnTo>
                  <a:pt x="2252" y="978"/>
                </a:lnTo>
                <a:lnTo>
                  <a:pt x="2254" y="986"/>
                </a:lnTo>
                <a:lnTo>
                  <a:pt x="2254" y="1006"/>
                </a:lnTo>
                <a:lnTo>
                  <a:pt x="2254" y="1024"/>
                </a:lnTo>
                <a:lnTo>
                  <a:pt x="2256" y="1034"/>
                </a:lnTo>
                <a:lnTo>
                  <a:pt x="2258" y="1042"/>
                </a:lnTo>
                <a:lnTo>
                  <a:pt x="2258" y="1042"/>
                </a:lnTo>
                <a:lnTo>
                  <a:pt x="2264" y="1036"/>
                </a:lnTo>
                <a:lnTo>
                  <a:pt x="2266" y="1028"/>
                </a:lnTo>
                <a:lnTo>
                  <a:pt x="2266" y="1014"/>
                </a:lnTo>
                <a:lnTo>
                  <a:pt x="2266" y="1014"/>
                </a:lnTo>
                <a:lnTo>
                  <a:pt x="2266" y="924"/>
                </a:lnTo>
                <a:lnTo>
                  <a:pt x="2266" y="924"/>
                </a:lnTo>
                <a:lnTo>
                  <a:pt x="2266" y="908"/>
                </a:lnTo>
                <a:lnTo>
                  <a:pt x="2268" y="898"/>
                </a:lnTo>
                <a:lnTo>
                  <a:pt x="2274" y="890"/>
                </a:lnTo>
                <a:lnTo>
                  <a:pt x="2274" y="890"/>
                </a:lnTo>
                <a:lnTo>
                  <a:pt x="2274" y="758"/>
                </a:lnTo>
                <a:lnTo>
                  <a:pt x="2274" y="758"/>
                </a:lnTo>
                <a:lnTo>
                  <a:pt x="2290" y="754"/>
                </a:lnTo>
                <a:lnTo>
                  <a:pt x="2306" y="752"/>
                </a:lnTo>
                <a:lnTo>
                  <a:pt x="2336" y="754"/>
                </a:lnTo>
                <a:lnTo>
                  <a:pt x="2336" y="754"/>
                </a:lnTo>
                <a:lnTo>
                  <a:pt x="2350" y="752"/>
                </a:lnTo>
                <a:lnTo>
                  <a:pt x="2356" y="750"/>
                </a:lnTo>
                <a:lnTo>
                  <a:pt x="2362" y="746"/>
                </a:lnTo>
                <a:lnTo>
                  <a:pt x="2362" y="746"/>
                </a:lnTo>
                <a:lnTo>
                  <a:pt x="2372" y="744"/>
                </a:lnTo>
                <a:lnTo>
                  <a:pt x="2372" y="744"/>
                </a:lnTo>
                <a:lnTo>
                  <a:pt x="2408" y="742"/>
                </a:lnTo>
                <a:lnTo>
                  <a:pt x="2442" y="742"/>
                </a:lnTo>
                <a:lnTo>
                  <a:pt x="2442" y="742"/>
                </a:lnTo>
                <a:lnTo>
                  <a:pt x="2458" y="744"/>
                </a:lnTo>
                <a:lnTo>
                  <a:pt x="2464" y="748"/>
                </a:lnTo>
                <a:lnTo>
                  <a:pt x="2468" y="752"/>
                </a:lnTo>
                <a:lnTo>
                  <a:pt x="2472" y="756"/>
                </a:lnTo>
                <a:lnTo>
                  <a:pt x="2476" y="762"/>
                </a:lnTo>
                <a:lnTo>
                  <a:pt x="2478" y="778"/>
                </a:lnTo>
                <a:lnTo>
                  <a:pt x="2478" y="778"/>
                </a:lnTo>
                <a:lnTo>
                  <a:pt x="2480" y="810"/>
                </a:lnTo>
                <a:lnTo>
                  <a:pt x="2478" y="842"/>
                </a:lnTo>
                <a:lnTo>
                  <a:pt x="2478" y="842"/>
                </a:lnTo>
                <a:lnTo>
                  <a:pt x="2478" y="984"/>
                </a:lnTo>
                <a:lnTo>
                  <a:pt x="2480" y="1126"/>
                </a:lnTo>
                <a:lnTo>
                  <a:pt x="2480" y="1126"/>
                </a:lnTo>
                <a:lnTo>
                  <a:pt x="2482" y="1136"/>
                </a:lnTo>
                <a:lnTo>
                  <a:pt x="2482" y="1136"/>
                </a:lnTo>
                <a:lnTo>
                  <a:pt x="2492" y="1140"/>
                </a:lnTo>
                <a:lnTo>
                  <a:pt x="2502" y="1142"/>
                </a:lnTo>
                <a:lnTo>
                  <a:pt x="2520" y="1140"/>
                </a:lnTo>
                <a:lnTo>
                  <a:pt x="2520" y="1140"/>
                </a:lnTo>
                <a:lnTo>
                  <a:pt x="2534" y="1144"/>
                </a:lnTo>
                <a:lnTo>
                  <a:pt x="2542" y="1148"/>
                </a:lnTo>
                <a:lnTo>
                  <a:pt x="2546" y="1152"/>
                </a:lnTo>
                <a:lnTo>
                  <a:pt x="2548" y="1158"/>
                </a:lnTo>
                <a:lnTo>
                  <a:pt x="2550" y="1170"/>
                </a:lnTo>
                <a:lnTo>
                  <a:pt x="2550" y="1170"/>
                </a:lnTo>
                <a:lnTo>
                  <a:pt x="2552" y="1180"/>
                </a:lnTo>
                <a:lnTo>
                  <a:pt x="2554" y="1190"/>
                </a:lnTo>
                <a:lnTo>
                  <a:pt x="2554" y="1190"/>
                </a:lnTo>
                <a:lnTo>
                  <a:pt x="2556" y="1194"/>
                </a:lnTo>
                <a:lnTo>
                  <a:pt x="2558" y="1196"/>
                </a:lnTo>
                <a:lnTo>
                  <a:pt x="2560" y="1198"/>
                </a:lnTo>
                <a:lnTo>
                  <a:pt x="2566" y="1198"/>
                </a:lnTo>
                <a:lnTo>
                  <a:pt x="2566" y="1198"/>
                </a:lnTo>
                <a:lnTo>
                  <a:pt x="2570" y="1198"/>
                </a:lnTo>
                <a:lnTo>
                  <a:pt x="2574" y="1196"/>
                </a:lnTo>
                <a:lnTo>
                  <a:pt x="2576" y="1194"/>
                </a:lnTo>
                <a:lnTo>
                  <a:pt x="2578" y="1190"/>
                </a:lnTo>
                <a:lnTo>
                  <a:pt x="2578" y="1190"/>
                </a:lnTo>
                <a:lnTo>
                  <a:pt x="2580" y="1176"/>
                </a:lnTo>
                <a:lnTo>
                  <a:pt x="2580" y="1164"/>
                </a:lnTo>
                <a:lnTo>
                  <a:pt x="2580" y="1164"/>
                </a:lnTo>
                <a:lnTo>
                  <a:pt x="2580" y="1054"/>
                </a:lnTo>
                <a:lnTo>
                  <a:pt x="2580" y="1054"/>
                </a:lnTo>
                <a:lnTo>
                  <a:pt x="2580" y="1042"/>
                </a:lnTo>
                <a:lnTo>
                  <a:pt x="2584" y="1030"/>
                </a:lnTo>
                <a:lnTo>
                  <a:pt x="2588" y="1024"/>
                </a:lnTo>
                <a:lnTo>
                  <a:pt x="2594" y="1022"/>
                </a:lnTo>
                <a:lnTo>
                  <a:pt x="2600" y="1018"/>
                </a:lnTo>
                <a:lnTo>
                  <a:pt x="2608" y="1018"/>
                </a:lnTo>
                <a:lnTo>
                  <a:pt x="2608" y="1018"/>
                </a:lnTo>
                <a:lnTo>
                  <a:pt x="2616" y="1016"/>
                </a:lnTo>
                <a:lnTo>
                  <a:pt x="2622" y="1014"/>
                </a:lnTo>
                <a:lnTo>
                  <a:pt x="2628" y="1012"/>
                </a:lnTo>
                <a:lnTo>
                  <a:pt x="2630" y="1008"/>
                </a:lnTo>
                <a:lnTo>
                  <a:pt x="2634" y="1002"/>
                </a:lnTo>
                <a:lnTo>
                  <a:pt x="2634" y="996"/>
                </a:lnTo>
                <a:lnTo>
                  <a:pt x="2636" y="982"/>
                </a:lnTo>
                <a:lnTo>
                  <a:pt x="2636" y="982"/>
                </a:lnTo>
                <a:lnTo>
                  <a:pt x="2636" y="756"/>
                </a:lnTo>
                <a:lnTo>
                  <a:pt x="2636" y="756"/>
                </a:lnTo>
                <a:lnTo>
                  <a:pt x="2634" y="724"/>
                </a:lnTo>
                <a:lnTo>
                  <a:pt x="2636" y="692"/>
                </a:lnTo>
                <a:lnTo>
                  <a:pt x="2636" y="692"/>
                </a:lnTo>
                <a:lnTo>
                  <a:pt x="2636" y="684"/>
                </a:lnTo>
                <a:lnTo>
                  <a:pt x="2638" y="676"/>
                </a:lnTo>
                <a:lnTo>
                  <a:pt x="2642" y="670"/>
                </a:lnTo>
                <a:lnTo>
                  <a:pt x="2644" y="668"/>
                </a:lnTo>
                <a:lnTo>
                  <a:pt x="2650" y="666"/>
                </a:lnTo>
                <a:lnTo>
                  <a:pt x="2650" y="666"/>
                </a:lnTo>
                <a:lnTo>
                  <a:pt x="2700" y="666"/>
                </a:lnTo>
                <a:lnTo>
                  <a:pt x="2700" y="666"/>
                </a:lnTo>
                <a:lnTo>
                  <a:pt x="2714" y="662"/>
                </a:lnTo>
                <a:lnTo>
                  <a:pt x="2728" y="658"/>
                </a:lnTo>
                <a:lnTo>
                  <a:pt x="2742" y="656"/>
                </a:lnTo>
                <a:lnTo>
                  <a:pt x="2758" y="656"/>
                </a:lnTo>
                <a:lnTo>
                  <a:pt x="2786" y="658"/>
                </a:lnTo>
                <a:lnTo>
                  <a:pt x="2814" y="662"/>
                </a:lnTo>
                <a:lnTo>
                  <a:pt x="2814" y="662"/>
                </a:lnTo>
                <a:lnTo>
                  <a:pt x="2820" y="664"/>
                </a:lnTo>
                <a:lnTo>
                  <a:pt x="2824" y="666"/>
                </a:lnTo>
                <a:lnTo>
                  <a:pt x="2828" y="670"/>
                </a:lnTo>
                <a:lnTo>
                  <a:pt x="2830" y="674"/>
                </a:lnTo>
                <a:lnTo>
                  <a:pt x="2832" y="686"/>
                </a:lnTo>
                <a:lnTo>
                  <a:pt x="2832" y="696"/>
                </a:lnTo>
                <a:lnTo>
                  <a:pt x="2832" y="696"/>
                </a:lnTo>
                <a:lnTo>
                  <a:pt x="2832" y="768"/>
                </a:lnTo>
                <a:lnTo>
                  <a:pt x="2832" y="838"/>
                </a:lnTo>
                <a:lnTo>
                  <a:pt x="2832" y="838"/>
                </a:lnTo>
                <a:lnTo>
                  <a:pt x="2832" y="982"/>
                </a:lnTo>
                <a:lnTo>
                  <a:pt x="2832" y="982"/>
                </a:lnTo>
                <a:lnTo>
                  <a:pt x="2832" y="992"/>
                </a:lnTo>
                <a:lnTo>
                  <a:pt x="2836" y="1000"/>
                </a:lnTo>
                <a:lnTo>
                  <a:pt x="2838" y="1004"/>
                </a:lnTo>
                <a:lnTo>
                  <a:pt x="2842" y="1006"/>
                </a:lnTo>
                <a:lnTo>
                  <a:pt x="2848" y="1008"/>
                </a:lnTo>
                <a:lnTo>
                  <a:pt x="2854" y="1006"/>
                </a:lnTo>
                <a:lnTo>
                  <a:pt x="2854" y="1006"/>
                </a:lnTo>
                <a:lnTo>
                  <a:pt x="2876" y="1004"/>
                </a:lnTo>
                <a:lnTo>
                  <a:pt x="2896" y="1002"/>
                </a:lnTo>
                <a:lnTo>
                  <a:pt x="2938" y="1000"/>
                </a:lnTo>
                <a:lnTo>
                  <a:pt x="2978" y="1002"/>
                </a:lnTo>
                <a:lnTo>
                  <a:pt x="3020" y="1004"/>
                </a:lnTo>
                <a:lnTo>
                  <a:pt x="3020" y="1004"/>
                </a:lnTo>
                <a:lnTo>
                  <a:pt x="3024" y="1006"/>
                </a:lnTo>
                <a:lnTo>
                  <a:pt x="3028" y="1008"/>
                </a:lnTo>
                <a:lnTo>
                  <a:pt x="3030" y="1016"/>
                </a:lnTo>
                <a:lnTo>
                  <a:pt x="3034" y="1024"/>
                </a:lnTo>
                <a:lnTo>
                  <a:pt x="3036" y="1028"/>
                </a:lnTo>
                <a:lnTo>
                  <a:pt x="3040" y="1030"/>
                </a:lnTo>
                <a:lnTo>
                  <a:pt x="3040" y="1030"/>
                </a:lnTo>
                <a:lnTo>
                  <a:pt x="3042" y="984"/>
                </a:lnTo>
                <a:lnTo>
                  <a:pt x="3044" y="940"/>
                </a:lnTo>
                <a:lnTo>
                  <a:pt x="3046" y="848"/>
                </a:lnTo>
                <a:lnTo>
                  <a:pt x="3046" y="848"/>
                </a:lnTo>
                <a:lnTo>
                  <a:pt x="3048" y="746"/>
                </a:lnTo>
                <a:lnTo>
                  <a:pt x="3050" y="644"/>
                </a:lnTo>
                <a:lnTo>
                  <a:pt x="3052" y="544"/>
                </a:lnTo>
                <a:lnTo>
                  <a:pt x="3050" y="442"/>
                </a:lnTo>
                <a:lnTo>
                  <a:pt x="3050" y="442"/>
                </a:lnTo>
                <a:lnTo>
                  <a:pt x="3050" y="434"/>
                </a:lnTo>
                <a:lnTo>
                  <a:pt x="3052" y="430"/>
                </a:lnTo>
                <a:lnTo>
                  <a:pt x="3054" y="426"/>
                </a:lnTo>
                <a:lnTo>
                  <a:pt x="3054" y="426"/>
                </a:lnTo>
                <a:lnTo>
                  <a:pt x="3136" y="426"/>
                </a:lnTo>
                <a:lnTo>
                  <a:pt x="3136" y="426"/>
                </a:lnTo>
                <a:lnTo>
                  <a:pt x="3138" y="428"/>
                </a:lnTo>
                <a:lnTo>
                  <a:pt x="3140" y="432"/>
                </a:lnTo>
                <a:lnTo>
                  <a:pt x="3140" y="432"/>
                </a:lnTo>
                <a:lnTo>
                  <a:pt x="3140" y="470"/>
                </a:lnTo>
                <a:lnTo>
                  <a:pt x="3142" y="506"/>
                </a:lnTo>
                <a:lnTo>
                  <a:pt x="3146" y="544"/>
                </a:lnTo>
                <a:lnTo>
                  <a:pt x="3146" y="580"/>
                </a:lnTo>
                <a:lnTo>
                  <a:pt x="3146" y="580"/>
                </a:lnTo>
                <a:lnTo>
                  <a:pt x="3146" y="602"/>
                </a:lnTo>
                <a:lnTo>
                  <a:pt x="3148" y="608"/>
                </a:lnTo>
                <a:lnTo>
                  <a:pt x="3150" y="614"/>
                </a:lnTo>
                <a:lnTo>
                  <a:pt x="3156" y="618"/>
                </a:lnTo>
                <a:lnTo>
                  <a:pt x="3162" y="620"/>
                </a:lnTo>
                <a:lnTo>
                  <a:pt x="3184" y="628"/>
                </a:lnTo>
                <a:lnTo>
                  <a:pt x="3184" y="628"/>
                </a:lnTo>
                <a:lnTo>
                  <a:pt x="3192" y="630"/>
                </a:lnTo>
                <a:lnTo>
                  <a:pt x="3200" y="632"/>
                </a:lnTo>
                <a:lnTo>
                  <a:pt x="3200" y="632"/>
                </a:lnTo>
                <a:lnTo>
                  <a:pt x="3278" y="632"/>
                </a:lnTo>
                <a:lnTo>
                  <a:pt x="3278" y="632"/>
                </a:lnTo>
                <a:lnTo>
                  <a:pt x="3286" y="632"/>
                </a:lnTo>
                <a:lnTo>
                  <a:pt x="3290" y="634"/>
                </a:lnTo>
                <a:lnTo>
                  <a:pt x="3294" y="640"/>
                </a:lnTo>
                <a:lnTo>
                  <a:pt x="3296" y="646"/>
                </a:lnTo>
                <a:lnTo>
                  <a:pt x="3296" y="646"/>
                </a:lnTo>
                <a:lnTo>
                  <a:pt x="3298" y="664"/>
                </a:lnTo>
                <a:lnTo>
                  <a:pt x="3298" y="680"/>
                </a:lnTo>
                <a:lnTo>
                  <a:pt x="3298" y="680"/>
                </a:lnTo>
                <a:lnTo>
                  <a:pt x="3298" y="1008"/>
                </a:lnTo>
                <a:lnTo>
                  <a:pt x="3298" y="1008"/>
                </a:lnTo>
                <a:lnTo>
                  <a:pt x="3298" y="1032"/>
                </a:lnTo>
                <a:lnTo>
                  <a:pt x="3300" y="1038"/>
                </a:lnTo>
                <a:lnTo>
                  <a:pt x="3304" y="1044"/>
                </a:lnTo>
                <a:lnTo>
                  <a:pt x="3308" y="1048"/>
                </a:lnTo>
                <a:lnTo>
                  <a:pt x="3316" y="1048"/>
                </a:lnTo>
                <a:lnTo>
                  <a:pt x="3338" y="1050"/>
                </a:lnTo>
                <a:lnTo>
                  <a:pt x="3338" y="1050"/>
                </a:lnTo>
                <a:lnTo>
                  <a:pt x="3358" y="1052"/>
                </a:lnTo>
                <a:lnTo>
                  <a:pt x="3366" y="1054"/>
                </a:lnTo>
                <a:lnTo>
                  <a:pt x="3370" y="1056"/>
                </a:lnTo>
                <a:lnTo>
                  <a:pt x="3374" y="1060"/>
                </a:lnTo>
                <a:lnTo>
                  <a:pt x="3378" y="1066"/>
                </a:lnTo>
                <a:lnTo>
                  <a:pt x="3384" y="1086"/>
                </a:lnTo>
                <a:lnTo>
                  <a:pt x="3384" y="1086"/>
                </a:lnTo>
                <a:lnTo>
                  <a:pt x="3386" y="1090"/>
                </a:lnTo>
                <a:lnTo>
                  <a:pt x="3390" y="1094"/>
                </a:lnTo>
                <a:lnTo>
                  <a:pt x="3390" y="1094"/>
                </a:lnTo>
                <a:lnTo>
                  <a:pt x="3400" y="1096"/>
                </a:lnTo>
                <a:lnTo>
                  <a:pt x="3408" y="1096"/>
                </a:lnTo>
                <a:lnTo>
                  <a:pt x="3426" y="1096"/>
                </a:lnTo>
                <a:lnTo>
                  <a:pt x="3426" y="1096"/>
                </a:lnTo>
                <a:lnTo>
                  <a:pt x="3442" y="1098"/>
                </a:lnTo>
                <a:lnTo>
                  <a:pt x="3448" y="1100"/>
                </a:lnTo>
                <a:lnTo>
                  <a:pt x="3452" y="1104"/>
                </a:lnTo>
                <a:lnTo>
                  <a:pt x="3456" y="1108"/>
                </a:lnTo>
                <a:lnTo>
                  <a:pt x="3458" y="1114"/>
                </a:lnTo>
                <a:lnTo>
                  <a:pt x="3460" y="1130"/>
                </a:lnTo>
                <a:lnTo>
                  <a:pt x="3460" y="1130"/>
                </a:lnTo>
                <a:lnTo>
                  <a:pt x="3460" y="1160"/>
                </a:lnTo>
                <a:lnTo>
                  <a:pt x="3462" y="1192"/>
                </a:lnTo>
                <a:lnTo>
                  <a:pt x="3462" y="1192"/>
                </a:lnTo>
                <a:lnTo>
                  <a:pt x="3464" y="1202"/>
                </a:lnTo>
                <a:lnTo>
                  <a:pt x="3468" y="1208"/>
                </a:lnTo>
                <a:lnTo>
                  <a:pt x="3474" y="1212"/>
                </a:lnTo>
                <a:lnTo>
                  <a:pt x="3484" y="1214"/>
                </a:lnTo>
                <a:lnTo>
                  <a:pt x="3484" y="1214"/>
                </a:lnTo>
                <a:lnTo>
                  <a:pt x="3492" y="1214"/>
                </a:lnTo>
                <a:lnTo>
                  <a:pt x="3492" y="1214"/>
                </a:lnTo>
                <a:lnTo>
                  <a:pt x="3518" y="1214"/>
                </a:lnTo>
                <a:lnTo>
                  <a:pt x="3526" y="1212"/>
                </a:lnTo>
                <a:lnTo>
                  <a:pt x="3532" y="1210"/>
                </a:lnTo>
                <a:lnTo>
                  <a:pt x="3536" y="1204"/>
                </a:lnTo>
                <a:lnTo>
                  <a:pt x="3538" y="1196"/>
                </a:lnTo>
                <a:lnTo>
                  <a:pt x="3538" y="1170"/>
                </a:lnTo>
                <a:lnTo>
                  <a:pt x="3538" y="1170"/>
                </a:lnTo>
                <a:lnTo>
                  <a:pt x="3538" y="884"/>
                </a:lnTo>
                <a:lnTo>
                  <a:pt x="3538" y="884"/>
                </a:lnTo>
                <a:lnTo>
                  <a:pt x="3540" y="860"/>
                </a:lnTo>
                <a:lnTo>
                  <a:pt x="3542" y="852"/>
                </a:lnTo>
                <a:lnTo>
                  <a:pt x="3546" y="846"/>
                </a:lnTo>
                <a:lnTo>
                  <a:pt x="3552" y="842"/>
                </a:lnTo>
                <a:lnTo>
                  <a:pt x="3560" y="840"/>
                </a:lnTo>
                <a:lnTo>
                  <a:pt x="3586" y="838"/>
                </a:lnTo>
                <a:lnTo>
                  <a:pt x="3586" y="838"/>
                </a:lnTo>
                <a:lnTo>
                  <a:pt x="3694" y="838"/>
                </a:lnTo>
                <a:lnTo>
                  <a:pt x="3694" y="838"/>
                </a:lnTo>
                <a:lnTo>
                  <a:pt x="3718" y="840"/>
                </a:lnTo>
                <a:lnTo>
                  <a:pt x="3726" y="842"/>
                </a:lnTo>
                <a:lnTo>
                  <a:pt x="3732" y="846"/>
                </a:lnTo>
                <a:lnTo>
                  <a:pt x="3736" y="850"/>
                </a:lnTo>
                <a:lnTo>
                  <a:pt x="3738" y="858"/>
                </a:lnTo>
                <a:lnTo>
                  <a:pt x="3740" y="882"/>
                </a:lnTo>
                <a:lnTo>
                  <a:pt x="3740" y="882"/>
                </a:lnTo>
                <a:lnTo>
                  <a:pt x="3740" y="900"/>
                </a:lnTo>
                <a:lnTo>
                  <a:pt x="3742" y="908"/>
                </a:lnTo>
                <a:lnTo>
                  <a:pt x="3748" y="916"/>
                </a:lnTo>
                <a:lnTo>
                  <a:pt x="3748" y="916"/>
                </a:lnTo>
                <a:lnTo>
                  <a:pt x="3772" y="926"/>
                </a:lnTo>
                <a:lnTo>
                  <a:pt x="3780" y="930"/>
                </a:lnTo>
                <a:lnTo>
                  <a:pt x="3786" y="936"/>
                </a:lnTo>
                <a:lnTo>
                  <a:pt x="3788" y="942"/>
                </a:lnTo>
                <a:lnTo>
                  <a:pt x="3790" y="952"/>
                </a:lnTo>
                <a:lnTo>
                  <a:pt x="3790" y="978"/>
                </a:lnTo>
                <a:lnTo>
                  <a:pt x="3790" y="978"/>
                </a:lnTo>
                <a:lnTo>
                  <a:pt x="3790" y="1024"/>
                </a:lnTo>
                <a:lnTo>
                  <a:pt x="3792" y="1050"/>
                </a:lnTo>
                <a:lnTo>
                  <a:pt x="3794" y="1076"/>
                </a:lnTo>
                <a:lnTo>
                  <a:pt x="3794" y="1076"/>
                </a:lnTo>
                <a:lnTo>
                  <a:pt x="3800" y="1066"/>
                </a:lnTo>
                <a:lnTo>
                  <a:pt x="3802" y="1058"/>
                </a:lnTo>
                <a:lnTo>
                  <a:pt x="3802" y="1044"/>
                </a:lnTo>
                <a:lnTo>
                  <a:pt x="3802" y="1044"/>
                </a:lnTo>
                <a:lnTo>
                  <a:pt x="3804" y="962"/>
                </a:lnTo>
                <a:lnTo>
                  <a:pt x="3802" y="880"/>
                </a:lnTo>
                <a:lnTo>
                  <a:pt x="3802" y="880"/>
                </a:lnTo>
                <a:lnTo>
                  <a:pt x="3802" y="870"/>
                </a:lnTo>
                <a:lnTo>
                  <a:pt x="3804" y="862"/>
                </a:lnTo>
                <a:lnTo>
                  <a:pt x="3806" y="854"/>
                </a:lnTo>
                <a:lnTo>
                  <a:pt x="3810" y="848"/>
                </a:lnTo>
                <a:lnTo>
                  <a:pt x="3816" y="842"/>
                </a:lnTo>
                <a:lnTo>
                  <a:pt x="3822" y="838"/>
                </a:lnTo>
                <a:lnTo>
                  <a:pt x="3838" y="830"/>
                </a:lnTo>
                <a:lnTo>
                  <a:pt x="3838" y="830"/>
                </a:lnTo>
                <a:lnTo>
                  <a:pt x="3916" y="806"/>
                </a:lnTo>
                <a:lnTo>
                  <a:pt x="3992" y="780"/>
                </a:lnTo>
                <a:lnTo>
                  <a:pt x="3992" y="780"/>
                </a:lnTo>
                <a:lnTo>
                  <a:pt x="4006" y="774"/>
                </a:lnTo>
                <a:lnTo>
                  <a:pt x="4020" y="768"/>
                </a:lnTo>
                <a:lnTo>
                  <a:pt x="4036" y="766"/>
                </a:lnTo>
                <a:lnTo>
                  <a:pt x="4042" y="764"/>
                </a:lnTo>
                <a:lnTo>
                  <a:pt x="4050" y="766"/>
                </a:lnTo>
                <a:lnTo>
                  <a:pt x="4050" y="766"/>
                </a:lnTo>
                <a:lnTo>
                  <a:pt x="4056" y="774"/>
                </a:lnTo>
                <a:lnTo>
                  <a:pt x="4060" y="782"/>
                </a:lnTo>
                <a:lnTo>
                  <a:pt x="4060" y="800"/>
                </a:lnTo>
                <a:lnTo>
                  <a:pt x="4060" y="800"/>
                </a:lnTo>
                <a:lnTo>
                  <a:pt x="4060" y="892"/>
                </a:lnTo>
                <a:lnTo>
                  <a:pt x="4060" y="892"/>
                </a:lnTo>
                <a:lnTo>
                  <a:pt x="4062" y="902"/>
                </a:lnTo>
                <a:lnTo>
                  <a:pt x="4064" y="912"/>
                </a:lnTo>
                <a:lnTo>
                  <a:pt x="4072" y="918"/>
                </a:lnTo>
                <a:lnTo>
                  <a:pt x="4080" y="924"/>
                </a:lnTo>
                <a:lnTo>
                  <a:pt x="4080" y="924"/>
                </a:lnTo>
                <a:lnTo>
                  <a:pt x="4096" y="932"/>
                </a:lnTo>
                <a:lnTo>
                  <a:pt x="4112" y="940"/>
                </a:lnTo>
                <a:lnTo>
                  <a:pt x="4128" y="944"/>
                </a:lnTo>
                <a:lnTo>
                  <a:pt x="4146" y="946"/>
                </a:lnTo>
                <a:lnTo>
                  <a:pt x="4146" y="946"/>
                </a:lnTo>
                <a:lnTo>
                  <a:pt x="4152" y="948"/>
                </a:lnTo>
                <a:lnTo>
                  <a:pt x="4158" y="950"/>
                </a:lnTo>
                <a:lnTo>
                  <a:pt x="4160" y="954"/>
                </a:lnTo>
                <a:lnTo>
                  <a:pt x="4164" y="960"/>
                </a:lnTo>
                <a:lnTo>
                  <a:pt x="4166" y="972"/>
                </a:lnTo>
                <a:lnTo>
                  <a:pt x="4170" y="982"/>
                </a:lnTo>
                <a:lnTo>
                  <a:pt x="4170" y="982"/>
                </a:lnTo>
                <a:lnTo>
                  <a:pt x="4178" y="974"/>
                </a:lnTo>
                <a:lnTo>
                  <a:pt x="4182" y="964"/>
                </a:lnTo>
                <a:lnTo>
                  <a:pt x="4184" y="954"/>
                </a:lnTo>
                <a:lnTo>
                  <a:pt x="4184" y="944"/>
                </a:lnTo>
                <a:lnTo>
                  <a:pt x="4184" y="944"/>
                </a:lnTo>
                <a:lnTo>
                  <a:pt x="4184" y="782"/>
                </a:lnTo>
                <a:lnTo>
                  <a:pt x="4184" y="782"/>
                </a:lnTo>
                <a:lnTo>
                  <a:pt x="4184" y="760"/>
                </a:lnTo>
                <a:lnTo>
                  <a:pt x="4188" y="750"/>
                </a:lnTo>
                <a:lnTo>
                  <a:pt x="4194" y="742"/>
                </a:lnTo>
                <a:lnTo>
                  <a:pt x="4194" y="742"/>
                </a:lnTo>
                <a:lnTo>
                  <a:pt x="4236" y="736"/>
                </a:lnTo>
                <a:lnTo>
                  <a:pt x="4278" y="734"/>
                </a:lnTo>
                <a:lnTo>
                  <a:pt x="4298" y="734"/>
                </a:lnTo>
                <a:lnTo>
                  <a:pt x="4320" y="736"/>
                </a:lnTo>
                <a:lnTo>
                  <a:pt x="4340" y="740"/>
                </a:lnTo>
                <a:lnTo>
                  <a:pt x="4360" y="744"/>
                </a:lnTo>
                <a:lnTo>
                  <a:pt x="4360" y="744"/>
                </a:lnTo>
                <a:lnTo>
                  <a:pt x="4370" y="744"/>
                </a:lnTo>
                <a:lnTo>
                  <a:pt x="4376" y="744"/>
                </a:lnTo>
                <a:lnTo>
                  <a:pt x="4382" y="746"/>
                </a:lnTo>
                <a:lnTo>
                  <a:pt x="4388" y="750"/>
                </a:lnTo>
                <a:lnTo>
                  <a:pt x="4390" y="756"/>
                </a:lnTo>
                <a:lnTo>
                  <a:pt x="4392" y="762"/>
                </a:lnTo>
                <a:lnTo>
                  <a:pt x="4394" y="778"/>
                </a:lnTo>
                <a:lnTo>
                  <a:pt x="4394" y="778"/>
                </a:lnTo>
                <a:lnTo>
                  <a:pt x="4394" y="830"/>
                </a:lnTo>
                <a:lnTo>
                  <a:pt x="4394" y="880"/>
                </a:lnTo>
                <a:lnTo>
                  <a:pt x="4394" y="980"/>
                </a:lnTo>
                <a:lnTo>
                  <a:pt x="4394" y="980"/>
                </a:lnTo>
                <a:lnTo>
                  <a:pt x="4398" y="986"/>
                </a:lnTo>
                <a:lnTo>
                  <a:pt x="4400" y="992"/>
                </a:lnTo>
                <a:lnTo>
                  <a:pt x="4402" y="1002"/>
                </a:lnTo>
                <a:lnTo>
                  <a:pt x="4402" y="1026"/>
                </a:lnTo>
                <a:lnTo>
                  <a:pt x="4402" y="1026"/>
                </a:lnTo>
                <a:lnTo>
                  <a:pt x="4402" y="1102"/>
                </a:lnTo>
                <a:lnTo>
                  <a:pt x="4402" y="1102"/>
                </a:lnTo>
                <a:lnTo>
                  <a:pt x="4402" y="1108"/>
                </a:lnTo>
                <a:lnTo>
                  <a:pt x="4404" y="1112"/>
                </a:lnTo>
                <a:lnTo>
                  <a:pt x="4406" y="1114"/>
                </a:lnTo>
                <a:lnTo>
                  <a:pt x="4408" y="1116"/>
                </a:lnTo>
                <a:lnTo>
                  <a:pt x="4416" y="1118"/>
                </a:lnTo>
                <a:lnTo>
                  <a:pt x="4424" y="1118"/>
                </a:lnTo>
                <a:lnTo>
                  <a:pt x="4424" y="1118"/>
                </a:lnTo>
                <a:lnTo>
                  <a:pt x="4444" y="1120"/>
                </a:lnTo>
                <a:lnTo>
                  <a:pt x="4454" y="1124"/>
                </a:lnTo>
                <a:lnTo>
                  <a:pt x="4462" y="1130"/>
                </a:lnTo>
                <a:lnTo>
                  <a:pt x="4462" y="1130"/>
                </a:lnTo>
                <a:lnTo>
                  <a:pt x="4474" y="1134"/>
                </a:lnTo>
                <a:lnTo>
                  <a:pt x="4480" y="1136"/>
                </a:lnTo>
                <a:lnTo>
                  <a:pt x="4486" y="1138"/>
                </a:lnTo>
                <a:lnTo>
                  <a:pt x="4492" y="1136"/>
                </a:lnTo>
                <a:lnTo>
                  <a:pt x="4496" y="1134"/>
                </a:lnTo>
                <a:lnTo>
                  <a:pt x="4500" y="1128"/>
                </a:lnTo>
                <a:lnTo>
                  <a:pt x="4504" y="1120"/>
                </a:lnTo>
                <a:lnTo>
                  <a:pt x="4504" y="1120"/>
                </a:lnTo>
                <a:lnTo>
                  <a:pt x="4504" y="1058"/>
                </a:lnTo>
                <a:lnTo>
                  <a:pt x="4504" y="1058"/>
                </a:lnTo>
                <a:lnTo>
                  <a:pt x="4504" y="1044"/>
                </a:lnTo>
                <a:lnTo>
                  <a:pt x="4508" y="1032"/>
                </a:lnTo>
                <a:lnTo>
                  <a:pt x="4510" y="1028"/>
                </a:lnTo>
                <a:lnTo>
                  <a:pt x="4514" y="1022"/>
                </a:lnTo>
                <a:lnTo>
                  <a:pt x="4520" y="1018"/>
                </a:lnTo>
                <a:lnTo>
                  <a:pt x="4528" y="1016"/>
                </a:lnTo>
                <a:lnTo>
                  <a:pt x="4528" y="1016"/>
                </a:lnTo>
                <a:lnTo>
                  <a:pt x="4532" y="1012"/>
                </a:lnTo>
                <a:lnTo>
                  <a:pt x="4536" y="1010"/>
                </a:lnTo>
                <a:lnTo>
                  <a:pt x="4540" y="1004"/>
                </a:lnTo>
                <a:lnTo>
                  <a:pt x="4542" y="1000"/>
                </a:lnTo>
                <a:lnTo>
                  <a:pt x="4542" y="990"/>
                </a:lnTo>
                <a:lnTo>
                  <a:pt x="4542" y="980"/>
                </a:lnTo>
                <a:lnTo>
                  <a:pt x="4542" y="980"/>
                </a:lnTo>
                <a:lnTo>
                  <a:pt x="4542" y="964"/>
                </a:lnTo>
                <a:lnTo>
                  <a:pt x="4544" y="950"/>
                </a:lnTo>
                <a:lnTo>
                  <a:pt x="4548" y="936"/>
                </a:lnTo>
                <a:lnTo>
                  <a:pt x="4552" y="928"/>
                </a:lnTo>
                <a:lnTo>
                  <a:pt x="4558" y="922"/>
                </a:lnTo>
                <a:lnTo>
                  <a:pt x="4558" y="922"/>
                </a:lnTo>
                <a:lnTo>
                  <a:pt x="4562" y="914"/>
                </a:lnTo>
                <a:lnTo>
                  <a:pt x="4564" y="904"/>
                </a:lnTo>
                <a:lnTo>
                  <a:pt x="4564" y="884"/>
                </a:lnTo>
                <a:lnTo>
                  <a:pt x="4564" y="884"/>
                </a:lnTo>
                <a:lnTo>
                  <a:pt x="4566" y="766"/>
                </a:lnTo>
                <a:lnTo>
                  <a:pt x="4564" y="646"/>
                </a:lnTo>
                <a:lnTo>
                  <a:pt x="4564" y="646"/>
                </a:lnTo>
                <a:lnTo>
                  <a:pt x="4564" y="628"/>
                </a:lnTo>
                <a:lnTo>
                  <a:pt x="4566" y="620"/>
                </a:lnTo>
                <a:lnTo>
                  <a:pt x="4568" y="610"/>
                </a:lnTo>
                <a:lnTo>
                  <a:pt x="4568" y="610"/>
                </a:lnTo>
                <a:lnTo>
                  <a:pt x="4570" y="604"/>
                </a:lnTo>
                <a:lnTo>
                  <a:pt x="4574" y="600"/>
                </a:lnTo>
                <a:lnTo>
                  <a:pt x="4578" y="598"/>
                </a:lnTo>
                <a:lnTo>
                  <a:pt x="4586" y="596"/>
                </a:lnTo>
                <a:lnTo>
                  <a:pt x="4586" y="596"/>
                </a:lnTo>
                <a:lnTo>
                  <a:pt x="4624" y="596"/>
                </a:lnTo>
                <a:lnTo>
                  <a:pt x="4660" y="594"/>
                </a:lnTo>
                <a:lnTo>
                  <a:pt x="4698" y="592"/>
                </a:lnTo>
                <a:lnTo>
                  <a:pt x="4736" y="592"/>
                </a:lnTo>
                <a:lnTo>
                  <a:pt x="4736" y="592"/>
                </a:lnTo>
                <a:lnTo>
                  <a:pt x="4748" y="592"/>
                </a:lnTo>
                <a:lnTo>
                  <a:pt x="4754" y="594"/>
                </a:lnTo>
                <a:lnTo>
                  <a:pt x="4760" y="598"/>
                </a:lnTo>
                <a:lnTo>
                  <a:pt x="4760" y="598"/>
                </a:lnTo>
                <a:lnTo>
                  <a:pt x="4764" y="606"/>
                </a:lnTo>
                <a:lnTo>
                  <a:pt x="4766" y="616"/>
                </a:lnTo>
                <a:lnTo>
                  <a:pt x="4766" y="636"/>
                </a:lnTo>
                <a:lnTo>
                  <a:pt x="4766" y="636"/>
                </a:lnTo>
                <a:lnTo>
                  <a:pt x="4766" y="948"/>
                </a:lnTo>
                <a:lnTo>
                  <a:pt x="4766" y="948"/>
                </a:lnTo>
                <a:lnTo>
                  <a:pt x="4768" y="974"/>
                </a:lnTo>
                <a:lnTo>
                  <a:pt x="4770" y="998"/>
                </a:lnTo>
                <a:lnTo>
                  <a:pt x="4770" y="998"/>
                </a:lnTo>
                <a:lnTo>
                  <a:pt x="4772" y="1008"/>
                </a:lnTo>
                <a:lnTo>
                  <a:pt x="4776" y="1012"/>
                </a:lnTo>
                <a:lnTo>
                  <a:pt x="4782" y="1014"/>
                </a:lnTo>
                <a:lnTo>
                  <a:pt x="4790" y="1014"/>
                </a:lnTo>
                <a:lnTo>
                  <a:pt x="4790" y="1014"/>
                </a:lnTo>
                <a:lnTo>
                  <a:pt x="4802" y="1006"/>
                </a:lnTo>
                <a:lnTo>
                  <a:pt x="4814" y="1002"/>
                </a:lnTo>
                <a:lnTo>
                  <a:pt x="4814" y="1002"/>
                </a:lnTo>
                <a:lnTo>
                  <a:pt x="4848" y="1000"/>
                </a:lnTo>
                <a:lnTo>
                  <a:pt x="4882" y="1000"/>
                </a:lnTo>
                <a:lnTo>
                  <a:pt x="4950" y="1000"/>
                </a:lnTo>
                <a:lnTo>
                  <a:pt x="4950" y="1000"/>
                </a:lnTo>
                <a:lnTo>
                  <a:pt x="4960" y="1002"/>
                </a:lnTo>
                <a:lnTo>
                  <a:pt x="4970" y="1004"/>
                </a:lnTo>
                <a:lnTo>
                  <a:pt x="4978" y="1010"/>
                </a:lnTo>
                <a:lnTo>
                  <a:pt x="4982" y="1020"/>
                </a:lnTo>
                <a:lnTo>
                  <a:pt x="4982" y="1020"/>
                </a:lnTo>
                <a:lnTo>
                  <a:pt x="4984" y="1026"/>
                </a:lnTo>
                <a:lnTo>
                  <a:pt x="4986" y="1030"/>
                </a:lnTo>
                <a:lnTo>
                  <a:pt x="4988" y="1034"/>
                </a:lnTo>
                <a:lnTo>
                  <a:pt x="4988" y="1034"/>
                </a:lnTo>
                <a:lnTo>
                  <a:pt x="4992" y="1020"/>
                </a:lnTo>
                <a:lnTo>
                  <a:pt x="4996" y="1014"/>
                </a:lnTo>
                <a:lnTo>
                  <a:pt x="5000" y="1008"/>
                </a:lnTo>
                <a:lnTo>
                  <a:pt x="5004" y="1004"/>
                </a:lnTo>
                <a:lnTo>
                  <a:pt x="5010" y="1002"/>
                </a:lnTo>
                <a:lnTo>
                  <a:pt x="5018" y="1000"/>
                </a:lnTo>
                <a:lnTo>
                  <a:pt x="5026" y="1000"/>
                </a:lnTo>
                <a:lnTo>
                  <a:pt x="5026" y="1000"/>
                </a:lnTo>
                <a:lnTo>
                  <a:pt x="5034" y="1002"/>
                </a:lnTo>
                <a:lnTo>
                  <a:pt x="5040" y="1004"/>
                </a:lnTo>
                <a:lnTo>
                  <a:pt x="5044" y="1010"/>
                </a:lnTo>
                <a:lnTo>
                  <a:pt x="5046" y="1016"/>
                </a:lnTo>
                <a:lnTo>
                  <a:pt x="5046" y="1016"/>
                </a:lnTo>
                <a:lnTo>
                  <a:pt x="5048" y="1090"/>
                </a:lnTo>
                <a:lnTo>
                  <a:pt x="5046" y="1126"/>
                </a:lnTo>
                <a:lnTo>
                  <a:pt x="5046" y="1144"/>
                </a:lnTo>
                <a:lnTo>
                  <a:pt x="5042" y="1162"/>
                </a:lnTo>
                <a:lnTo>
                  <a:pt x="5042" y="1162"/>
                </a:lnTo>
                <a:lnTo>
                  <a:pt x="5038" y="1170"/>
                </a:lnTo>
                <a:lnTo>
                  <a:pt x="5040" y="1174"/>
                </a:lnTo>
                <a:lnTo>
                  <a:pt x="5044" y="1174"/>
                </a:lnTo>
                <a:lnTo>
                  <a:pt x="5050" y="1176"/>
                </a:lnTo>
                <a:lnTo>
                  <a:pt x="5050" y="1176"/>
                </a:lnTo>
                <a:lnTo>
                  <a:pt x="5086" y="1174"/>
                </a:lnTo>
                <a:lnTo>
                  <a:pt x="5122" y="1174"/>
                </a:lnTo>
                <a:lnTo>
                  <a:pt x="5122" y="1174"/>
                </a:lnTo>
                <a:lnTo>
                  <a:pt x="5122" y="1172"/>
                </a:lnTo>
                <a:lnTo>
                  <a:pt x="5122" y="1172"/>
                </a:lnTo>
                <a:lnTo>
                  <a:pt x="5120" y="1170"/>
                </a:lnTo>
                <a:lnTo>
                  <a:pt x="5122" y="1172"/>
                </a:lnTo>
                <a:lnTo>
                  <a:pt x="5122" y="1172"/>
                </a:lnTo>
                <a:lnTo>
                  <a:pt x="5122" y="1174"/>
                </a:lnTo>
                <a:lnTo>
                  <a:pt x="5120" y="1174"/>
                </a:lnTo>
                <a:lnTo>
                  <a:pt x="5120" y="1174"/>
                </a:lnTo>
                <a:lnTo>
                  <a:pt x="5052" y="1174"/>
                </a:lnTo>
                <a:lnTo>
                  <a:pt x="5052" y="1174"/>
                </a:lnTo>
                <a:lnTo>
                  <a:pt x="5048" y="1174"/>
                </a:lnTo>
                <a:lnTo>
                  <a:pt x="5042" y="1174"/>
                </a:lnTo>
                <a:lnTo>
                  <a:pt x="5042" y="1174"/>
                </a:lnTo>
                <a:lnTo>
                  <a:pt x="5040" y="1172"/>
                </a:lnTo>
                <a:lnTo>
                  <a:pt x="5040" y="1164"/>
                </a:lnTo>
                <a:lnTo>
                  <a:pt x="5040" y="1164"/>
                </a:lnTo>
                <a:lnTo>
                  <a:pt x="5048" y="1160"/>
                </a:lnTo>
                <a:lnTo>
                  <a:pt x="5056" y="1158"/>
                </a:lnTo>
                <a:lnTo>
                  <a:pt x="5072" y="1158"/>
                </a:lnTo>
                <a:lnTo>
                  <a:pt x="5090" y="1158"/>
                </a:lnTo>
                <a:lnTo>
                  <a:pt x="5106" y="1158"/>
                </a:lnTo>
                <a:lnTo>
                  <a:pt x="5106" y="1158"/>
                </a:lnTo>
                <a:lnTo>
                  <a:pt x="5116" y="1158"/>
                </a:lnTo>
                <a:lnTo>
                  <a:pt x="5124" y="1156"/>
                </a:lnTo>
                <a:lnTo>
                  <a:pt x="5132" y="1152"/>
                </a:lnTo>
                <a:lnTo>
                  <a:pt x="5134" y="1150"/>
                </a:lnTo>
                <a:lnTo>
                  <a:pt x="5136" y="1144"/>
                </a:lnTo>
                <a:lnTo>
                  <a:pt x="5136" y="1144"/>
                </a:lnTo>
                <a:lnTo>
                  <a:pt x="5138" y="1118"/>
                </a:lnTo>
                <a:lnTo>
                  <a:pt x="5138" y="1090"/>
                </a:lnTo>
                <a:lnTo>
                  <a:pt x="5138" y="1090"/>
                </a:lnTo>
                <a:lnTo>
                  <a:pt x="5136" y="964"/>
                </a:lnTo>
                <a:lnTo>
                  <a:pt x="5136" y="836"/>
                </a:lnTo>
                <a:lnTo>
                  <a:pt x="5136" y="836"/>
                </a:lnTo>
                <a:lnTo>
                  <a:pt x="5138" y="824"/>
                </a:lnTo>
                <a:lnTo>
                  <a:pt x="5140" y="812"/>
                </a:lnTo>
                <a:lnTo>
                  <a:pt x="5140" y="812"/>
                </a:lnTo>
                <a:lnTo>
                  <a:pt x="5144" y="808"/>
                </a:lnTo>
                <a:lnTo>
                  <a:pt x="5146" y="804"/>
                </a:lnTo>
                <a:lnTo>
                  <a:pt x="5146" y="804"/>
                </a:lnTo>
                <a:lnTo>
                  <a:pt x="5164" y="800"/>
                </a:lnTo>
                <a:lnTo>
                  <a:pt x="5182" y="798"/>
                </a:lnTo>
                <a:lnTo>
                  <a:pt x="5216" y="800"/>
                </a:lnTo>
                <a:lnTo>
                  <a:pt x="5216" y="800"/>
                </a:lnTo>
                <a:lnTo>
                  <a:pt x="5222" y="800"/>
                </a:lnTo>
                <a:lnTo>
                  <a:pt x="5228" y="802"/>
                </a:lnTo>
                <a:lnTo>
                  <a:pt x="5232" y="806"/>
                </a:lnTo>
                <a:lnTo>
                  <a:pt x="5236" y="810"/>
                </a:lnTo>
                <a:lnTo>
                  <a:pt x="5238" y="820"/>
                </a:lnTo>
                <a:lnTo>
                  <a:pt x="5240" y="832"/>
                </a:lnTo>
                <a:lnTo>
                  <a:pt x="5240" y="832"/>
                </a:lnTo>
                <a:lnTo>
                  <a:pt x="5238" y="884"/>
                </a:lnTo>
                <a:lnTo>
                  <a:pt x="5238" y="938"/>
                </a:lnTo>
                <a:lnTo>
                  <a:pt x="5238" y="1044"/>
                </a:lnTo>
                <a:lnTo>
                  <a:pt x="5238" y="1044"/>
                </a:lnTo>
                <a:lnTo>
                  <a:pt x="5238" y="1052"/>
                </a:lnTo>
                <a:lnTo>
                  <a:pt x="5238" y="1052"/>
                </a:lnTo>
                <a:lnTo>
                  <a:pt x="5244" y="1056"/>
                </a:lnTo>
                <a:lnTo>
                  <a:pt x="5250" y="1058"/>
                </a:lnTo>
                <a:lnTo>
                  <a:pt x="5264" y="1058"/>
                </a:lnTo>
                <a:lnTo>
                  <a:pt x="5278" y="1056"/>
                </a:lnTo>
                <a:lnTo>
                  <a:pt x="5290" y="1056"/>
                </a:lnTo>
                <a:lnTo>
                  <a:pt x="5290" y="1056"/>
                </a:lnTo>
                <a:lnTo>
                  <a:pt x="5300" y="1056"/>
                </a:lnTo>
                <a:lnTo>
                  <a:pt x="5300" y="1056"/>
                </a:lnTo>
                <a:lnTo>
                  <a:pt x="5316" y="1058"/>
                </a:lnTo>
                <a:lnTo>
                  <a:pt x="5324" y="1060"/>
                </a:lnTo>
                <a:lnTo>
                  <a:pt x="5332" y="1064"/>
                </a:lnTo>
                <a:lnTo>
                  <a:pt x="5332" y="1064"/>
                </a:lnTo>
                <a:lnTo>
                  <a:pt x="5336" y="1070"/>
                </a:lnTo>
                <a:lnTo>
                  <a:pt x="5338" y="1078"/>
                </a:lnTo>
                <a:lnTo>
                  <a:pt x="5340" y="1092"/>
                </a:lnTo>
                <a:lnTo>
                  <a:pt x="5340" y="1092"/>
                </a:lnTo>
                <a:lnTo>
                  <a:pt x="5344" y="1100"/>
                </a:lnTo>
                <a:lnTo>
                  <a:pt x="5344" y="1100"/>
                </a:lnTo>
                <a:lnTo>
                  <a:pt x="5350" y="1102"/>
                </a:lnTo>
                <a:lnTo>
                  <a:pt x="5358" y="1102"/>
                </a:lnTo>
                <a:lnTo>
                  <a:pt x="5372" y="1102"/>
                </a:lnTo>
                <a:lnTo>
                  <a:pt x="5372" y="1102"/>
                </a:lnTo>
                <a:lnTo>
                  <a:pt x="5392" y="1104"/>
                </a:lnTo>
                <a:lnTo>
                  <a:pt x="5400" y="1106"/>
                </a:lnTo>
                <a:lnTo>
                  <a:pt x="5404" y="1108"/>
                </a:lnTo>
                <a:lnTo>
                  <a:pt x="5406" y="1112"/>
                </a:lnTo>
                <a:lnTo>
                  <a:pt x="5410" y="1120"/>
                </a:lnTo>
                <a:lnTo>
                  <a:pt x="5412" y="1140"/>
                </a:lnTo>
                <a:lnTo>
                  <a:pt x="5412" y="1140"/>
                </a:lnTo>
                <a:lnTo>
                  <a:pt x="5412" y="1146"/>
                </a:lnTo>
                <a:lnTo>
                  <a:pt x="5414" y="1150"/>
                </a:lnTo>
                <a:lnTo>
                  <a:pt x="5414" y="1150"/>
                </a:lnTo>
                <a:lnTo>
                  <a:pt x="5432" y="1154"/>
                </a:lnTo>
                <a:lnTo>
                  <a:pt x="5448" y="1154"/>
                </a:lnTo>
                <a:lnTo>
                  <a:pt x="5466" y="1152"/>
                </a:lnTo>
                <a:lnTo>
                  <a:pt x="5482" y="1148"/>
                </a:lnTo>
                <a:lnTo>
                  <a:pt x="5482" y="1148"/>
                </a:lnTo>
                <a:lnTo>
                  <a:pt x="5484" y="1144"/>
                </a:lnTo>
                <a:lnTo>
                  <a:pt x="5486" y="1138"/>
                </a:lnTo>
                <a:lnTo>
                  <a:pt x="5486" y="1138"/>
                </a:lnTo>
                <a:lnTo>
                  <a:pt x="5486" y="1096"/>
                </a:lnTo>
                <a:lnTo>
                  <a:pt x="5486" y="1054"/>
                </a:lnTo>
                <a:lnTo>
                  <a:pt x="5486" y="1054"/>
                </a:lnTo>
                <a:lnTo>
                  <a:pt x="5488" y="1036"/>
                </a:lnTo>
                <a:lnTo>
                  <a:pt x="5490" y="1030"/>
                </a:lnTo>
                <a:lnTo>
                  <a:pt x="5492" y="1026"/>
                </a:lnTo>
                <a:lnTo>
                  <a:pt x="5498" y="1022"/>
                </a:lnTo>
                <a:lnTo>
                  <a:pt x="5504" y="1020"/>
                </a:lnTo>
                <a:lnTo>
                  <a:pt x="5522" y="1018"/>
                </a:lnTo>
                <a:lnTo>
                  <a:pt x="5522" y="1018"/>
                </a:lnTo>
                <a:lnTo>
                  <a:pt x="5536" y="1018"/>
                </a:lnTo>
                <a:lnTo>
                  <a:pt x="5542" y="1016"/>
                </a:lnTo>
                <a:lnTo>
                  <a:pt x="5548" y="1014"/>
                </a:lnTo>
                <a:lnTo>
                  <a:pt x="5548" y="1014"/>
                </a:lnTo>
                <a:lnTo>
                  <a:pt x="5550" y="1006"/>
                </a:lnTo>
                <a:lnTo>
                  <a:pt x="5552" y="1000"/>
                </a:lnTo>
                <a:lnTo>
                  <a:pt x="5552" y="1000"/>
                </a:lnTo>
                <a:lnTo>
                  <a:pt x="5552" y="994"/>
                </a:lnTo>
                <a:lnTo>
                  <a:pt x="5552" y="994"/>
                </a:lnTo>
                <a:lnTo>
                  <a:pt x="5552" y="970"/>
                </a:lnTo>
                <a:lnTo>
                  <a:pt x="5554" y="952"/>
                </a:lnTo>
                <a:lnTo>
                  <a:pt x="5556" y="938"/>
                </a:lnTo>
                <a:lnTo>
                  <a:pt x="5562" y="930"/>
                </a:lnTo>
                <a:lnTo>
                  <a:pt x="5570" y="924"/>
                </a:lnTo>
                <a:lnTo>
                  <a:pt x="5584" y="922"/>
                </a:lnTo>
                <a:lnTo>
                  <a:pt x="5602" y="922"/>
                </a:lnTo>
                <a:lnTo>
                  <a:pt x="5628" y="922"/>
                </a:lnTo>
                <a:lnTo>
                  <a:pt x="5628" y="922"/>
                </a:lnTo>
                <a:lnTo>
                  <a:pt x="5664" y="920"/>
                </a:lnTo>
                <a:lnTo>
                  <a:pt x="5674" y="920"/>
                </a:lnTo>
                <a:lnTo>
                  <a:pt x="5682" y="922"/>
                </a:lnTo>
                <a:lnTo>
                  <a:pt x="5692" y="926"/>
                </a:lnTo>
                <a:lnTo>
                  <a:pt x="5700" y="930"/>
                </a:lnTo>
                <a:lnTo>
                  <a:pt x="5700" y="930"/>
                </a:lnTo>
                <a:lnTo>
                  <a:pt x="5706" y="938"/>
                </a:lnTo>
                <a:lnTo>
                  <a:pt x="5706" y="944"/>
                </a:lnTo>
                <a:lnTo>
                  <a:pt x="5706" y="960"/>
                </a:lnTo>
                <a:lnTo>
                  <a:pt x="5706" y="960"/>
                </a:lnTo>
                <a:lnTo>
                  <a:pt x="5706" y="1222"/>
                </a:lnTo>
                <a:lnTo>
                  <a:pt x="5708" y="1484"/>
                </a:lnTo>
                <a:lnTo>
                  <a:pt x="5708" y="1484"/>
                </a:lnTo>
                <a:lnTo>
                  <a:pt x="5706" y="1502"/>
                </a:lnTo>
                <a:lnTo>
                  <a:pt x="5704" y="1508"/>
                </a:lnTo>
                <a:lnTo>
                  <a:pt x="5700" y="1512"/>
                </a:lnTo>
                <a:lnTo>
                  <a:pt x="5696" y="1516"/>
                </a:lnTo>
                <a:lnTo>
                  <a:pt x="5690" y="1518"/>
                </a:lnTo>
                <a:lnTo>
                  <a:pt x="5672" y="1518"/>
                </a:lnTo>
                <a:lnTo>
                  <a:pt x="5672" y="1518"/>
                </a:lnTo>
                <a:lnTo>
                  <a:pt x="66" y="1518"/>
                </a:lnTo>
                <a:lnTo>
                  <a:pt x="66" y="1518"/>
                </a:lnTo>
                <a:lnTo>
                  <a:pt x="30" y="1520"/>
                </a:lnTo>
                <a:lnTo>
                  <a:pt x="30" y="152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11F26D6-992E-E44D-A314-0465FD830F11}"/>
              </a:ext>
            </a:extLst>
          </p:cNvPr>
          <p:cNvSpPr txBox="1"/>
          <p:nvPr/>
        </p:nvSpPr>
        <p:spPr>
          <a:xfrm>
            <a:off x="123635" y="2532082"/>
            <a:ext cx="12431608" cy="1067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53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Prediction: LSTM-Based PTS Model</a:t>
            </a:r>
            <a:endParaRPr kumimoji="1" lang="zh-CN" altLang="en-US" sz="5300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8551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F6F1CF0-4B95-2E4C-BA07-B4C13FE49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082" y="0"/>
            <a:ext cx="6062558" cy="6858000"/>
          </a:xfrm>
          <a:prstGeom prst="rect">
            <a:avLst/>
          </a:prstGeom>
        </p:spPr>
      </p:pic>
      <p:sp>
        <p:nvSpPr>
          <p:cNvPr id="8" name="TextBox 18">
            <a:extLst>
              <a:ext uri="{FF2B5EF4-FFF2-40B4-BE49-F238E27FC236}">
                <a16:creationId xmlns:a16="http://schemas.microsoft.com/office/drawing/2014/main" id="{1BAF849A-B06E-174E-A0A4-5465A0210486}"/>
              </a:ext>
            </a:extLst>
          </p:cNvPr>
          <p:cNvSpPr txBox="1"/>
          <p:nvPr/>
        </p:nvSpPr>
        <p:spPr>
          <a:xfrm>
            <a:off x="6350002" y="3159088"/>
            <a:ext cx="5518225" cy="133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ctr"/>
            <a:r>
              <a:rPr kumimoji="0" lang="en-US" altLang="zh-CN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ea"/>
                <a:sym typeface="+mn-lt"/>
              </a:rPr>
              <a:t>We</a:t>
            </a:r>
            <a:r>
              <a:rPr lang="zh-CN" altLang="en-US" kern="0" dirty="0">
                <a:latin typeface="+mn-ea"/>
                <a:cs typeface="+mn-ea"/>
                <a:sym typeface="+mn-lt"/>
              </a:rPr>
              <a:t> </a:t>
            </a:r>
            <a:r>
              <a:rPr lang="en-US" altLang="zh-CN" kern="0" dirty="0">
                <a:latin typeface="+mn-ea"/>
                <a:cs typeface="+mn-ea"/>
                <a:sym typeface="+mn-lt"/>
              </a:rPr>
              <a:t>use 10 technical indicators ( including </a:t>
            </a:r>
            <a:r>
              <a:rPr lang="en-US" altLang="zh-CN" dirty="0">
                <a:latin typeface="+mn-ea"/>
              </a:rPr>
              <a:t>MA10, MA20, MA30, DIFF, DEA, MACD, RSI6, RSI12, RSI24, MFI )</a:t>
            </a:r>
          </a:p>
          <a:p>
            <a:pPr lvl="0" defTabSz="914400">
              <a:defRPr/>
            </a:pPr>
            <a:r>
              <a:rPr lang="en" altLang="zh-CN" kern="0" dirty="0">
                <a:latin typeface="+mn-ea"/>
                <a:cs typeface="+mn-ea"/>
                <a:sym typeface="+mn-lt"/>
              </a:rPr>
              <a:t>These indicators can well reflect the historical changes of stocks</a:t>
            </a:r>
            <a:endParaRPr kumimoji="0" lang="zh-CN" altLang="en-US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17AE504-2CD0-7848-87DD-2BE7A545C96B}"/>
              </a:ext>
            </a:extLst>
          </p:cNvPr>
          <p:cNvSpPr txBox="1"/>
          <p:nvPr/>
        </p:nvSpPr>
        <p:spPr>
          <a:xfrm>
            <a:off x="6350002" y="2653096"/>
            <a:ext cx="41570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cs typeface="+mn-ea"/>
                <a:sym typeface="+mn-lt"/>
              </a:rPr>
              <a:t>Technical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cs typeface="+mn-ea"/>
                <a:sym typeface="+mn-lt"/>
              </a:rPr>
              <a:t>Indicators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EDD5125-935B-DF44-A1FB-69FCEDE56E06}"/>
              </a:ext>
            </a:extLst>
          </p:cNvPr>
          <p:cNvSpPr txBox="1"/>
          <p:nvPr/>
        </p:nvSpPr>
        <p:spPr>
          <a:xfrm>
            <a:off x="6350002" y="4747748"/>
            <a:ext cx="3242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cs typeface="+mn-ea"/>
                <a:sym typeface="+mn-lt"/>
              </a:rPr>
              <a:t>Sentimental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cs typeface="+mn-ea"/>
                <a:sym typeface="+mn-lt"/>
              </a:rPr>
              <a:t>Analyze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TextBox 18">
            <a:extLst>
              <a:ext uri="{FF2B5EF4-FFF2-40B4-BE49-F238E27FC236}">
                <a16:creationId xmlns:a16="http://schemas.microsoft.com/office/drawing/2014/main" id="{5F67B15B-8BEA-F243-9D66-C01B4A2C46E6}"/>
              </a:ext>
            </a:extLst>
          </p:cNvPr>
          <p:cNvSpPr txBox="1"/>
          <p:nvPr/>
        </p:nvSpPr>
        <p:spPr>
          <a:xfrm>
            <a:off x="6350002" y="1421367"/>
            <a:ext cx="4941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kumimoji="0" lang="en-US" altLang="zh-CN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ea"/>
                <a:sym typeface="+mn-lt"/>
              </a:rPr>
              <a:t>We u</a:t>
            </a:r>
            <a:r>
              <a:rPr lang="en-US" altLang="zh-CN" kern="0" dirty="0">
                <a:latin typeface="+mj-ea"/>
                <a:ea typeface="+mj-ea"/>
                <a:cs typeface="+mn-ea"/>
                <a:sym typeface="+mn-lt"/>
              </a:rPr>
              <a:t>se six indicators(including lowest price, highest price, opening price, closing price, trading volume, shares outstanding) from transaction data file  </a:t>
            </a:r>
            <a:endParaRPr kumimoji="0" lang="zh-CN" alt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586EA6F-89F9-CF4F-AA2E-89A3C104DE07}"/>
              </a:ext>
            </a:extLst>
          </p:cNvPr>
          <p:cNvSpPr txBox="1"/>
          <p:nvPr/>
        </p:nvSpPr>
        <p:spPr>
          <a:xfrm>
            <a:off x="5286907" y="859604"/>
            <a:ext cx="3141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kern="0" dirty="0">
                <a:solidFill>
                  <a:schemeClr val="accent1"/>
                </a:solidFill>
                <a:cs typeface="+mn-ea"/>
                <a:sym typeface="+mn-lt"/>
              </a:rPr>
              <a:t>Original</a:t>
            </a:r>
            <a:r>
              <a:rPr lang="zh-CN" altLang="en-US" sz="2800" b="1" kern="0" dirty="0">
                <a:solidFill>
                  <a:schemeClr val="accent1"/>
                </a:solidFill>
                <a:cs typeface="+mn-ea"/>
                <a:sym typeface="+mn-lt"/>
              </a:rPr>
              <a:t> </a:t>
            </a:r>
            <a:r>
              <a:rPr lang="en-US" altLang="zh-CN" sz="2800" b="1" kern="0" dirty="0">
                <a:solidFill>
                  <a:schemeClr val="accent1"/>
                </a:solidFill>
                <a:cs typeface="+mn-ea"/>
                <a:sym typeface="+mn-lt"/>
              </a:rPr>
              <a:t>Data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2C336DF-CEBD-704F-B0F1-3631AD8768FB}"/>
              </a:ext>
            </a:extLst>
          </p:cNvPr>
          <p:cNvSpPr txBox="1"/>
          <p:nvPr/>
        </p:nvSpPr>
        <p:spPr>
          <a:xfrm>
            <a:off x="6269779" y="61742"/>
            <a:ext cx="5838255" cy="67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32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</a:t>
            </a:r>
            <a:r>
              <a:rPr kumimoji="1" lang="zh-CN" altLang="en-US" sz="105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" altLang="zh-CN" sz="32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characteristic indexes</a:t>
            </a:r>
            <a:endParaRPr kumimoji="1" lang="zh-CN" altLang="en-US" sz="105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464DF55-402F-9640-94E6-BBA10345AF4B}"/>
              </a:ext>
            </a:extLst>
          </p:cNvPr>
          <p:cNvSpPr txBox="1"/>
          <p:nvPr/>
        </p:nvSpPr>
        <p:spPr>
          <a:xfrm>
            <a:off x="6378060" y="5270968"/>
            <a:ext cx="4769817" cy="1137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" altLang="zh-CN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Calculated and averaged</a:t>
            </a:r>
            <a:r>
              <a:rPr kumimoji="1"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" altLang="zh-CN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the polarities and subjectivities of all daily news as the emotional characteristics of stock news</a:t>
            </a:r>
            <a:endParaRPr kumimoji="1" lang="zh-CN" altLang="en-US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4191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6161AE0-E654-4943-99DD-D89D7D902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093670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59EA10E-148E-6242-9B6A-003275E71A27}"/>
              </a:ext>
            </a:extLst>
          </p:cNvPr>
          <p:cNvSpPr txBox="1"/>
          <p:nvPr/>
        </p:nvSpPr>
        <p:spPr>
          <a:xfrm>
            <a:off x="138764" y="0"/>
            <a:ext cx="1622560" cy="814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40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LSTM</a:t>
            </a:r>
            <a:endParaRPr kumimoji="1" lang="zh-CN" altLang="en-US" sz="4000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FEC264F-9282-524C-A4AC-207009A9DD20}"/>
              </a:ext>
            </a:extLst>
          </p:cNvPr>
          <p:cNvSpPr txBox="1"/>
          <p:nvPr/>
        </p:nvSpPr>
        <p:spPr>
          <a:xfrm>
            <a:off x="6180221" y="666510"/>
            <a:ext cx="6143626" cy="4916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2000" kern="0" dirty="0">
                <a:latin typeface="+mj-ea"/>
                <a:ea typeface="+mj-ea"/>
                <a:cs typeface="+mn-ea"/>
                <a:sym typeface="+mn-lt"/>
              </a:rPr>
              <a:t>1</a:t>
            </a:r>
            <a:r>
              <a:rPr kumimoji="1" lang="en-US" altLang="zh-CN" sz="2000" kern="0" baseline="30000" dirty="0">
                <a:latin typeface="+mj-ea"/>
                <a:ea typeface="+mj-ea"/>
                <a:cs typeface="+mn-ea"/>
                <a:sym typeface="+mn-lt"/>
              </a:rPr>
              <a:t>st</a:t>
            </a:r>
            <a:r>
              <a:rPr kumimoji="1" lang="en-US" altLang="zh-CN" sz="2000" kern="0" dirty="0">
                <a:latin typeface="+mj-ea"/>
                <a:ea typeface="+mj-ea"/>
                <a:cs typeface="+mn-ea"/>
                <a:sym typeface="+mn-lt"/>
              </a:rPr>
              <a:t> layer :  200 units</a:t>
            </a:r>
            <a:r>
              <a:rPr kumimoji="1" lang="zh-CN" altLang="en-US" sz="2000" kern="0" dirty="0">
                <a:latin typeface="+mj-ea"/>
                <a:ea typeface="+mj-ea"/>
                <a:cs typeface="+mn-ea"/>
                <a:sym typeface="+mn-lt"/>
              </a:rPr>
              <a:t>，</a:t>
            </a:r>
            <a:r>
              <a:rPr kumimoji="1" lang="en-US" altLang="zh-CN" sz="2000" kern="0" dirty="0">
                <a:latin typeface="+mj-ea"/>
                <a:ea typeface="+mj-ea"/>
                <a:cs typeface="+mn-ea"/>
                <a:sym typeface="+mn-lt"/>
              </a:rPr>
              <a:t>using</a:t>
            </a:r>
            <a:r>
              <a:rPr kumimoji="1" lang="zh-CN" altLang="en-US" sz="2000" kern="0" dirty="0">
                <a:latin typeface="+mj-ea"/>
                <a:ea typeface="+mj-ea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+mj-ea"/>
                <a:ea typeface="+mj-ea"/>
                <a:cs typeface="+mn-ea"/>
                <a:sym typeface="+mn-lt"/>
              </a:rPr>
              <a:t>tanh</a:t>
            </a:r>
            <a:r>
              <a:rPr kumimoji="1" lang="zh-CN" altLang="en-US" sz="2000" kern="0" dirty="0">
                <a:latin typeface="+mj-ea"/>
                <a:ea typeface="+mj-ea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+mj-ea"/>
                <a:ea typeface="+mj-ea"/>
                <a:cs typeface="+mn-ea"/>
                <a:sym typeface="+mn-lt"/>
              </a:rPr>
              <a:t>as </a:t>
            </a:r>
            <a:r>
              <a:rPr lang="en" altLang="zh-CN" sz="2000" dirty="0">
                <a:latin typeface="+mj-ea"/>
                <a:ea typeface="+mj-ea"/>
              </a:rPr>
              <a:t>activation function</a:t>
            </a:r>
            <a:r>
              <a:rPr lang="en" altLang="zh-CN" dirty="0">
                <a:latin typeface="+mj-ea"/>
                <a:ea typeface="+mj-ea"/>
              </a:rPr>
              <a:t> 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return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sequence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to next layer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</a:t>
            </a:r>
            <a:r>
              <a:rPr kumimoji="1" lang="en-US" altLang="zh-CN" sz="2000" kern="0" baseline="30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nd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layer : 100 units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</a:t>
            </a:r>
            <a:r>
              <a:rPr kumimoji="1" lang="en-US" altLang="zh-CN" sz="2000" kern="0" dirty="0">
                <a:latin typeface="+mj-ea"/>
                <a:cs typeface="+mn-ea"/>
                <a:sym typeface="+mn-lt"/>
              </a:rPr>
              <a:t> using</a:t>
            </a:r>
            <a:r>
              <a:rPr kumimoji="1" lang="zh-CN" altLang="en-US" sz="2000" kern="0" dirty="0">
                <a:latin typeface="+mj-ea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+mj-ea"/>
                <a:cs typeface="+mn-ea"/>
                <a:sym typeface="+mn-lt"/>
              </a:rPr>
              <a:t>tanh</a:t>
            </a:r>
            <a:r>
              <a:rPr kumimoji="1" lang="zh-CN" altLang="en-US" sz="2000" kern="0" dirty="0">
                <a:latin typeface="+mj-ea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+mj-ea"/>
                <a:cs typeface="+mn-ea"/>
                <a:sym typeface="+mn-lt"/>
              </a:rPr>
              <a:t>as </a:t>
            </a:r>
            <a:r>
              <a:rPr lang="en" altLang="zh-CN" sz="2000" dirty="0">
                <a:latin typeface="+mj-ea"/>
              </a:rPr>
              <a:t>activation function</a:t>
            </a:r>
            <a:r>
              <a:rPr lang="en" altLang="zh-CN" dirty="0">
                <a:latin typeface="+mj-ea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 return sequence to next layer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</a:t>
            </a:r>
            <a:r>
              <a:rPr kumimoji="1" lang="en-US" altLang="zh-CN" sz="2000" kern="0" baseline="30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rd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layer : 40 units, using tanh as activation function, return sequence to next layer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</a:t>
            </a:r>
            <a:r>
              <a:rPr kumimoji="1" lang="en-US" altLang="zh-CN" sz="2000" kern="0" baseline="30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th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dense : 1 unit, using tanh as activation function, return sequence to next layer</a:t>
            </a:r>
            <a:endParaRPr kumimoji="1"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B6BCC07-3735-F947-B20F-4C289922A1BE}"/>
              </a:ext>
            </a:extLst>
          </p:cNvPr>
          <p:cNvSpPr txBox="1"/>
          <p:nvPr/>
        </p:nvSpPr>
        <p:spPr>
          <a:xfrm>
            <a:off x="6769682" y="5868877"/>
            <a:ext cx="5878153" cy="760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solidFill>
                  <a:schemeClr val="accent2"/>
                </a:solidFill>
                <a:latin typeface="+mj-ea"/>
                <a:ea typeface="+mj-ea"/>
              </a:rPr>
              <a:t>loss function: </a:t>
            </a:r>
            <a:r>
              <a:rPr lang="en-US" altLang="zh-CN" sz="2200" dirty="0" err="1">
                <a:solidFill>
                  <a:schemeClr val="accent2"/>
                </a:solidFill>
                <a:latin typeface="+mj-ea"/>
                <a:ea typeface="+mj-ea"/>
              </a:rPr>
              <a:t>mse</a:t>
            </a:r>
            <a:r>
              <a:rPr lang="zh-CN" altLang="en-US" sz="2200" dirty="0">
                <a:solidFill>
                  <a:schemeClr val="accent2"/>
                </a:solidFill>
                <a:latin typeface="+mj-ea"/>
                <a:ea typeface="+mj-ea"/>
              </a:rPr>
              <a:t>  </a:t>
            </a:r>
            <a:r>
              <a:rPr lang="en" altLang="zh-CN" sz="2200" dirty="0">
                <a:solidFill>
                  <a:schemeClr val="accent2"/>
                </a:solidFill>
                <a:latin typeface="+mj-ea"/>
                <a:ea typeface="+mj-ea"/>
              </a:rPr>
              <a:t>optimizer: </a:t>
            </a:r>
            <a:r>
              <a:rPr lang="en-US" altLang="zh-CN" sz="2200" dirty="0" err="1">
                <a:solidFill>
                  <a:schemeClr val="accent2"/>
                </a:solidFill>
                <a:latin typeface="+mj-ea"/>
                <a:ea typeface="+mj-ea"/>
              </a:rPr>
              <a:t>adam</a:t>
            </a:r>
            <a:endParaRPr lang="zh-CN" altLang="zh-CN" sz="2200" dirty="0">
              <a:solidFill>
                <a:schemeClr val="accent2"/>
              </a:solidFill>
              <a:latin typeface="+mj-ea"/>
              <a:ea typeface="+mj-ea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924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表格 12">
            <a:extLst>
              <a:ext uri="{FF2B5EF4-FFF2-40B4-BE49-F238E27FC236}">
                <a16:creationId xmlns:a16="http://schemas.microsoft.com/office/drawing/2014/main" id="{AE024677-6D54-7840-AD21-B4B534D10A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1092645"/>
              </p:ext>
            </p:extLst>
          </p:nvPr>
        </p:nvGraphicFramePr>
        <p:xfrm>
          <a:off x="1676396" y="1075266"/>
          <a:ext cx="9258301" cy="520964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166938">
                  <a:extLst>
                    <a:ext uri="{9D8B030D-6E8A-4147-A177-3AD203B41FA5}">
                      <a16:colId xmlns:a16="http://schemas.microsoft.com/office/drawing/2014/main" val="2021130462"/>
                    </a:ext>
                  </a:extLst>
                </a:gridCol>
                <a:gridCol w="6091363">
                  <a:extLst>
                    <a:ext uri="{9D8B030D-6E8A-4147-A177-3AD203B41FA5}">
                      <a16:colId xmlns:a16="http://schemas.microsoft.com/office/drawing/2014/main" val="376865620"/>
                    </a:ext>
                  </a:extLst>
                </a:gridCol>
              </a:tblGrid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Name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Meaning</a:t>
                      </a:r>
                      <a:endParaRPr lang="zh-CN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1702666"/>
                  </a:ext>
                </a:extLst>
              </a:tr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MA10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10-day close price moving average</a:t>
                      </a:r>
                      <a:endParaRPr lang="en" altLang="zh-C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205070"/>
                  </a:ext>
                </a:extLst>
              </a:tr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MA20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20-day close price moving average</a:t>
                      </a:r>
                      <a:endParaRPr lang="en" altLang="zh-C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313214"/>
                  </a:ext>
                </a:extLst>
              </a:tr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MA30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30-day close price moving average</a:t>
                      </a:r>
                      <a:endParaRPr lang="en" altLang="zh-C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93281"/>
                  </a:ext>
                </a:extLst>
              </a:tr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DIFF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difference between EMA12 and EMA26 </a:t>
                      </a:r>
                      <a:endParaRPr lang="en" altLang="zh-C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095259"/>
                  </a:ext>
                </a:extLst>
              </a:tr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DEA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9-day exponential moving average of DIFF </a:t>
                      </a:r>
                      <a:endParaRPr lang="en" altLang="zh-C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7264441"/>
                  </a:ext>
                </a:extLst>
              </a:tr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MACD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Moving average convergence and divergence</a:t>
                      </a:r>
                      <a:endParaRPr lang="en" altLang="zh-C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3911029"/>
                  </a:ext>
                </a:extLst>
              </a:tr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RSI6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6-day relative strength index </a:t>
                      </a:r>
                      <a:endParaRPr lang="en" altLang="zh-C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3635962"/>
                  </a:ext>
                </a:extLst>
              </a:tr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RSI12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12-day relative strength index </a:t>
                      </a:r>
                      <a:endParaRPr lang="en" altLang="zh-C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5827073"/>
                  </a:ext>
                </a:extLst>
              </a:tr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RSI24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24-day relative strength index </a:t>
                      </a:r>
                      <a:endParaRPr lang="en" altLang="zh-C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5047131"/>
                  </a:ext>
                </a:extLst>
              </a:tr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MFI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Money flow index </a:t>
                      </a:r>
                      <a:endParaRPr lang="en" altLang="zh-C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364714"/>
                  </a:ext>
                </a:extLst>
              </a:tr>
            </a:tbl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0FFC24C0-AD99-7349-9980-4CFA57FC2D37}"/>
              </a:ext>
            </a:extLst>
          </p:cNvPr>
          <p:cNvSpPr txBox="1"/>
          <p:nvPr/>
        </p:nvSpPr>
        <p:spPr>
          <a:xfrm>
            <a:off x="4155760" y="161830"/>
            <a:ext cx="4299575" cy="6701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32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Technical Indicators</a:t>
            </a:r>
            <a:endParaRPr kumimoji="1" lang="zh-CN" altLang="en-US" sz="3200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9069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45259DC-2EBF-2C47-BCA2-9FE520179E46}"/>
              </a:ext>
            </a:extLst>
          </p:cNvPr>
          <p:cNvSpPr txBox="1"/>
          <p:nvPr/>
        </p:nvSpPr>
        <p:spPr>
          <a:xfrm>
            <a:off x="4072048" y="100013"/>
            <a:ext cx="4047903" cy="6701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3200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Sentiment Analyze</a:t>
            </a:r>
            <a:endParaRPr kumimoji="1" lang="zh-CN" altLang="en-US" sz="3200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A46EF613-1EDA-7F47-BDE7-5B5D58F1181A}"/>
                  </a:ext>
                </a:extLst>
              </p:cNvPr>
              <p:cNvSpPr txBox="1"/>
              <p:nvPr/>
            </p:nvSpPr>
            <p:spPr>
              <a:xfrm>
                <a:off x="3857515" y="1026157"/>
                <a:ext cx="8029685" cy="5437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3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Remove lines that start with</a:t>
                </a:r>
                <a:r>
                  <a:rPr kumimoji="1" lang="zh-CN" altLang="en-US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</a:t>
                </a:r>
                <a:r>
                  <a:rPr kumimoji="1" lang="en-US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‘—’</a:t>
                </a:r>
                <a:endParaRPr kumimoji="1" lang="en" altLang="zh-CN" sz="2000" b="1" kern="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marL="342900" indent="-342900">
                  <a:lnSpc>
                    <a:spcPct val="13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Remove the irrelevant content at the end </a:t>
                </a:r>
              </a:p>
              <a:p>
                <a:pPr>
                  <a:lnSpc>
                    <a:spcPct val="130000"/>
                  </a:lnSpc>
                  <a:spcBef>
                    <a:spcPts val="600"/>
                  </a:spcBef>
                </a:pPr>
                <a:endParaRPr kumimoji="1" lang="en" altLang="zh-CN" sz="2400" b="1" kern="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marL="342900" indent="-342900">
                  <a:lnSpc>
                    <a:spcPct val="13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Bas</a:t>
                </a:r>
                <a:r>
                  <a:rPr kumimoji="1" lang="en-US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ed</a:t>
                </a:r>
                <a:r>
                  <a:rPr kumimoji="1" lang="en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</a:t>
                </a:r>
                <a:r>
                  <a:rPr kumimoji="1" lang="en-US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on</a:t>
                </a:r>
                <a:r>
                  <a:rPr kumimoji="1" lang="en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Harvard IV-4 and Loughran and McDonald Financial Sentiment Dictionaries, we extract every word’s polarity </a:t>
                </a:r>
                <a:r>
                  <a:rPr kumimoji="1" lang="en-US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and</a:t>
                </a:r>
                <a:r>
                  <a:rPr kumimoji="1" lang="en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subjectivity</a:t>
                </a:r>
              </a:p>
              <a:p>
                <a:pPr marL="342900" indent="-342900">
                  <a:lnSpc>
                    <a:spcPct val="13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We calculate POS and NEG by adding words’ polarity     and subjectivity separately</a:t>
                </a:r>
              </a:p>
              <a:p>
                <a:pPr marL="285750" indent="-285750">
                  <a:lnSpc>
                    <a:spcPct val="13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Using the formula behind to calculate the final value</a:t>
                </a:r>
              </a:p>
              <a:p>
                <a:pPr>
                  <a:lnSpc>
                    <a:spcPct val="130000"/>
                  </a:lnSpc>
                  <a:spcBef>
                    <a:spcPts val="600"/>
                  </a:spcBef>
                </a:pP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    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𝑃𝑜𝑙𝑎𝑟𝑖𝑡𝑦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𝑃𝑂𝑆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𝑁𝐸𝐺</m:t>
                        </m:r>
                      </m:num>
                      <m:den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𝑃𝑂𝑆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𝑁𝐸𝐺</m:t>
                        </m:r>
                      </m:den>
                    </m:f>
                  </m:oMath>
                </a14:m>
                <a:r>
                  <a:rPr lang="zh-CN" altLang="zh-CN" sz="3200" dirty="0">
                    <a:effectLst/>
                  </a:rPr>
                  <a:t> </a:t>
                </a:r>
                <a:r>
                  <a:rPr lang="en-US" altLang="zh-CN" sz="3200" dirty="0">
                    <a:effectLst/>
                  </a:rPr>
                  <a:t> 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>
                        <a:latin typeface="Cambria Math" panose="02040503050406030204" pitchFamily="18" charset="0"/>
                      </a:rPr>
                      <m:t>Subjectivity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𝑃𝑜𝑠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𝑁𝑒𝑔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𝑐𝑜𝑢𝑛𝑡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(∗)</m:t>
                        </m:r>
                      </m:den>
                    </m:f>
                  </m:oMath>
                </a14:m>
                <a:endParaRPr lang="zh-CN" altLang="zh-CN" dirty="0"/>
              </a:p>
              <a:p>
                <a:pPr marL="342900" indent="-342900">
                  <a:lnSpc>
                    <a:spcPct val="13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" altLang="zh-CN" sz="2000" b="1" kern="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Merge into transaction file by day</a:t>
                </a:r>
                <a:endParaRPr kumimoji="1" lang="zh-CN" altLang="en-US" sz="2000" b="1" kern="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mc:Choice>
        <mc:Fallback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A46EF613-1EDA-7F47-BDE7-5B5D58F118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7515" y="1026157"/>
                <a:ext cx="8029685" cy="5437899"/>
              </a:xfrm>
              <a:prstGeom prst="rect">
                <a:avLst/>
              </a:prstGeom>
              <a:blipFill>
                <a:blip r:embed="rId3"/>
                <a:stretch>
                  <a:fillRect l="-789" r="-1262" b="-11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图片 9">
            <a:extLst>
              <a:ext uri="{FF2B5EF4-FFF2-40B4-BE49-F238E27FC236}">
                <a16:creationId xmlns:a16="http://schemas.microsoft.com/office/drawing/2014/main" id="{6A8D9A98-71DA-7545-B49D-62FA12E2F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48" y="747907"/>
            <a:ext cx="3606800" cy="59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99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CADE4"/>
      </a:accent1>
      <a:accent2>
        <a:srgbClr val="2683C6"/>
      </a:accent2>
      <a:accent3>
        <a:srgbClr val="27CED7"/>
      </a:accent3>
      <a:accent4>
        <a:srgbClr val="027584"/>
      </a:accent4>
      <a:accent5>
        <a:srgbClr val="FFC000"/>
      </a:accent5>
      <a:accent6>
        <a:srgbClr val="62A39F"/>
      </a:accent6>
      <a:hlink>
        <a:srgbClr val="6EAC1C"/>
      </a:hlink>
      <a:folHlink>
        <a:srgbClr val="B26B02"/>
      </a:folHlink>
    </a:clrScheme>
    <a:fontScheme name="Temp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4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4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黄绿色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1823</TotalTime>
  <Words>604</Words>
  <Application>Microsoft Macintosh PowerPoint</Application>
  <PresentationFormat>宽屏</PresentationFormat>
  <Paragraphs>98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等线</vt:lpstr>
      <vt:lpstr>微软雅黑</vt:lpstr>
      <vt:lpstr>Arial</vt:lpstr>
      <vt:lpstr>Calibri</vt:lpstr>
      <vt:lpstr>Cambria Math</vt:lpstr>
      <vt:lpstr>Century Gothic</vt:lpstr>
      <vt:lpstr>Segoe UI Light</vt:lpstr>
      <vt:lpstr>Office 主题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心仪 宋</cp:lastModifiedBy>
  <cp:revision>118</cp:revision>
  <dcterms:created xsi:type="dcterms:W3CDTF">2015-08-18T02:51:41Z</dcterms:created>
  <dcterms:modified xsi:type="dcterms:W3CDTF">2020-10-29T13:13:22Z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2017-12-19T12:42:05.8546577Z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